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7"/>
  </p:notesMasterIdLst>
  <p:sldIdLst>
    <p:sldId id="256" r:id="rId2"/>
    <p:sldId id="266" r:id="rId3"/>
    <p:sldId id="267" r:id="rId4"/>
    <p:sldId id="293" r:id="rId5"/>
    <p:sldId id="294" r:id="rId6"/>
    <p:sldId id="277" r:id="rId7"/>
    <p:sldId id="279" r:id="rId8"/>
    <p:sldId id="280" r:id="rId9"/>
    <p:sldId id="281" r:id="rId10"/>
    <p:sldId id="264" r:id="rId11"/>
    <p:sldId id="272" r:id="rId12"/>
    <p:sldId id="282" r:id="rId13"/>
    <p:sldId id="295" r:id="rId14"/>
    <p:sldId id="292" r:id="rId15"/>
    <p:sldId id="258" r:id="rId16"/>
  </p:sldIdLst>
  <p:sldSz cx="12192000" cy="6858000"/>
  <p:notesSz cx="12192000" cy="6858000"/>
  <p:embeddedFontLst>
    <p:embeddedFont>
      <p:font typeface="Calibri" panose="020F0502020204030204" pitchFamily="34" charset="0"/>
      <p:regular r:id="rId18"/>
      <p:bold r:id="rId19"/>
      <p:italic r:id="rId20"/>
      <p:boldItalic r:id="rId21"/>
    </p:embeddedFont>
    <p:embeddedFont>
      <p:font typeface="Quicksand" panose="020F0502020204030204" pitchFamily="34" charset="0"/>
      <p:regular r:id="rId22"/>
      <p:bold r:id="rId23"/>
      <p:italic r:id="rId24"/>
      <p:boldItalic r:id="rId25"/>
    </p:embeddedFont>
    <p:embeddedFont>
      <p:font typeface="Quicksand SemiBold" panose="020F0502020204030204" pitchFamily="34" charset="0"/>
      <p:regular r:id="rId26"/>
      <p:bold r:id="rId27"/>
      <p:italic r:id="rId28"/>
      <p:boldItalic r:id="rId29"/>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 Id="rId26" Type="http://schemas.openxmlformats.org/officeDocument/2006/relationships/font" Target="fonts/font9.fntdata"/><Relationship Id="rId27" Type="http://schemas.openxmlformats.org/officeDocument/2006/relationships/font" Target="fonts/font10.fntdata"/><Relationship Id="rId28" Type="http://schemas.openxmlformats.org/officeDocument/2006/relationships/font" Target="fonts/font11.fntdata"/><Relationship Id="rId29" Type="http://schemas.openxmlformats.org/officeDocument/2006/relationships/font" Target="fonts/font12.fntdata"/><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33" Type="http://schemas.openxmlformats.org/officeDocument/2006/relationships/tableStyles" Target="tableStyles.xml"/></Relationships>
</file>

<file path=ppt/diagrams/_rels/data6.xml.rels><?xml version='1.0' encoding='UTF-8' standalone='yes'?>
<Relationships xmlns="http://schemas.openxmlformats.org/package/2006/relationships"><Relationship Id="rId1" Type="http://schemas.openxmlformats.org/officeDocument/2006/relationships/hyperlink" Target="https://github.com/opensciency/sprint-content/blob/main/open-data/Lesson1-WhatIsOpenData.md" TargetMode="External"/><Relationship Id="rId2" Type="http://schemas.openxmlformats.org/officeDocument/2006/relationships/hyperlink" Target="https://eurodoc.net/open-science-ambassadors-training/m1-open-science" TargetMode="External"/><Relationship Id="rId3" Type="http://schemas.openxmlformats.org/officeDocument/2006/relationships/hyperlink" Target="https://slideplayer.com/slide/12073970/" TargetMode="External"/><Relationship Id="rId4" Type="http://schemas.openxmlformats.org/officeDocument/2006/relationships/hyperlink" Target="https://www.cos.io/initiatives/badges"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github.com/opensciency/sprint-content/blob/main/open-data/Lesson1-WhatIsOpenData.md" TargetMode="External"/><Relationship Id="rId2" Type="http://schemas.openxmlformats.org/officeDocument/2006/relationships/hyperlink" Target="https://eurodoc.net/open-science-ambassadors-training/m1-open-science" TargetMode="External"/><Relationship Id="rId3" Type="http://schemas.openxmlformats.org/officeDocument/2006/relationships/hyperlink" Target="https://slideplayer.com/slide/12073970/" TargetMode="External"/><Relationship Id="rId4" Type="http://schemas.openxmlformats.org/officeDocument/2006/relationships/hyperlink" Target="https://www.cos.io/initiatives/badge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9D8C3FA-B5BF-4D49-8516-C912A11A7B5C}">
      <dgm:prSet/>
      <dgm:spPr/>
      <dgm:t>
        <a:bodyPr/>
        <a:lstStyle/>
        <a:p>
          <a:pPr>
            <a:buFont typeface="Arial" panose="020B0604020202020204" pitchFamily="34" charset="0"/>
            <a:buChar char="•"/>
          </a:pPr>
          <a:r>
            <a:rPr lang="en-GB" b="0" i="0">
              <a:solidFill>
                <a:schemeClr val="tx1"/>
              </a:solidFill>
            </a:rPr>
            <a:t>Define a hierarchical learning content structure</a:t>
          </a:r>
        </a:p>
      </dgm:t>
    </dgm:pt>
    <dgm:pt modelId="{BB03A16F-F0A0-7840-97AA-5C122C463970}" type="parTrans" cxnId="{FAC2F0FD-B847-7143-A260-838138CD3E6B}">
      <dgm:prSet/>
      <dgm:spPr/>
      <dgm:t>
        <a:bodyPr/>
        <a:lstStyle/>
        <a:p>
          <a:endParaRPr lang="en-GB">
            <a:solidFill>
              <a:schemeClr val="tx1"/>
            </a:solidFill>
          </a:endParaRPr>
        </a:p>
      </dgm:t>
    </dgm:pt>
    <dgm:pt modelId="{BF8825A1-ACDC-C445-AA49-6560538A59C2}" type="sibTrans" cxnId="{FAC2F0FD-B847-7143-A260-838138CD3E6B}">
      <dgm:prSet/>
      <dgm:spPr/>
      <dgm:t>
        <a:bodyPr/>
        <a:lstStyle/>
        <a:p>
          <a:endParaRPr lang="en-GB">
            <a:solidFill>
              <a:schemeClr val="tx1"/>
            </a:solidFill>
          </a:endParaRPr>
        </a:p>
      </dgm:t>
    </dgm:pt>
    <dgm:pt modelId="{3E7AE463-ED57-4B48-B345-A3BCE764841B}">
      <dgm:prSet/>
      <dgm:spPr/>
      <dgm:t>
        <a:bodyPr/>
        <a:lstStyle/>
        <a:p>
          <a:pPr>
            <a:buFont typeface="Arial" panose="020B0604020202020204" pitchFamily="34" charset="0"/>
            <a:buChar char="•"/>
          </a:pPr>
          <a:r>
            <a:rPr lang="en-GB" b="0" i="0">
              <a:solidFill>
                <a:schemeClr val="tx1"/>
              </a:solidFill>
            </a:rPr>
            <a:t>Determine CC licenses compatibility</a:t>
          </a:r>
        </a:p>
      </dgm:t>
    </dgm:pt>
    <dgm:pt modelId="{54C609A5-BAFC-1648-8684-DDC981F33C1C}" type="parTrans" cxnId="{C163CA21-C2DA-DA43-963F-482A39E61B9E}">
      <dgm:prSet/>
      <dgm:spPr/>
      <dgm:t>
        <a:bodyPr/>
        <a:lstStyle/>
        <a:p>
          <a:endParaRPr lang="en-GB">
            <a:solidFill>
              <a:schemeClr val="tx1"/>
            </a:solidFill>
          </a:endParaRPr>
        </a:p>
      </dgm:t>
    </dgm:pt>
    <dgm:pt modelId="{4EF382C9-2FB1-DA43-B37C-15E930ECAD0E}" type="sibTrans" cxnId="{C163CA21-C2DA-DA43-963F-482A39E61B9E}">
      <dgm:prSet/>
      <dgm:spPr/>
      <dgm:t>
        <a:bodyPr/>
        <a:lstStyle/>
        <a:p>
          <a:endParaRPr lang="en-GB">
            <a:solidFill>
              <a:schemeClr val="tx1"/>
            </a:solidFill>
          </a:endParaRPr>
        </a:p>
      </dgm:t>
    </dgm:pt>
    <dgm:pt modelId="{5EC69300-C88D-1046-9BFB-1F343AFE2F56}">
      <dgm:prSet/>
      <dgm:spPr/>
      <dgm:t>
        <a:bodyPr/>
        <a:lstStyle/>
        <a:p>
          <a:pPr>
            <a:buFont typeface="Arial" panose="020B0604020202020204" pitchFamily="34" charset="0"/>
            <a:buChar char="•"/>
          </a:pPr>
          <a:r>
            <a:rPr lang="en-GB" b="0" i="0">
              <a:solidFill>
                <a:schemeClr val="tx1"/>
              </a:solidFill>
            </a:rPr>
            <a:t>Identify adapter's license</a:t>
          </a:r>
        </a:p>
      </dgm:t>
    </dgm:pt>
    <dgm:pt modelId="{BF6057A9-5D7C-BE42-9838-4F4C671D513F}" type="parTrans" cxnId="{C6D605EB-4ED8-FC4D-82F2-CAEBC9C7ED2C}">
      <dgm:prSet/>
      <dgm:spPr/>
      <dgm:t>
        <a:bodyPr/>
        <a:lstStyle/>
        <a:p>
          <a:endParaRPr lang="en-GB">
            <a:solidFill>
              <a:schemeClr val="tx1"/>
            </a:solidFill>
          </a:endParaRPr>
        </a:p>
      </dgm:t>
    </dgm:pt>
    <dgm:pt modelId="{F34FE063-B7E9-4F43-9BE9-12DB7E8A9FFA}" type="sibTrans" cxnId="{C6D605EB-4ED8-FC4D-82F2-CAEBC9C7ED2C}">
      <dgm:prSet/>
      <dgm:spPr/>
      <dgm:t>
        <a:bodyPr/>
        <a:lstStyle/>
        <a:p>
          <a:endParaRPr lang="en-GB">
            <a:solidFill>
              <a:schemeClr val="tx1"/>
            </a:solidFill>
          </a:endParaRPr>
        </a:p>
      </dgm:t>
    </dgm:pt>
    <dgm:pt modelId="{E2122005-341A-DD4C-8A62-82CE3662C98D}">
      <dgm:prSet/>
      <dgm:spPr>
        <a:solidFill>
          <a:schemeClr val="accent6"/>
        </a:solidFill>
      </dgm:spPr>
      <dgm:t>
        <a:bodyPr/>
        <a:lstStyle/>
        <a:p>
          <a:pPr>
            <a:buFont typeface="Arial" panose="020B0604020202020204" pitchFamily="34" charset="0"/>
            <a:buChar char="•"/>
          </a:pPr>
          <a:r>
            <a:rPr lang="en-GB" b="0" i="0">
              <a:solidFill>
                <a:schemeClr val="tx1"/>
              </a:solidFill>
            </a:rPr>
            <a:t>Use attribution</a:t>
          </a:r>
        </a:p>
      </dgm:t>
    </dgm:pt>
    <dgm:pt modelId="{263E9849-06C7-454A-B086-63548312A640}" type="parTrans" cxnId="{598C42A4-8795-EB4B-8D06-978898181676}">
      <dgm:prSet/>
      <dgm:spPr/>
      <dgm:t>
        <a:bodyPr/>
        <a:lstStyle/>
        <a:p>
          <a:endParaRPr lang="en-GB">
            <a:solidFill>
              <a:schemeClr val="tx1"/>
            </a:solidFill>
          </a:endParaRPr>
        </a:p>
      </dgm:t>
    </dgm:pt>
    <dgm:pt modelId="{A00BC746-15C6-FE43-8745-5744819802AF}" type="sibTrans" cxnId="{598C42A4-8795-EB4B-8D06-978898181676}">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4"/>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4"/>
      <dgm:spPr/>
    </dgm:pt>
    <dgm:pt modelId="{8430721C-021F-404F-B65E-1E6013182AE8}" type="pres">
      <dgm:prSet presAssocID="{BECEB8E5-7934-A84B-929D-2381D2E3477B}" presName="dstNode" presStyleLbl="node1" presStyleIdx="0" presStyleCnt="4"/>
      <dgm:spPr/>
    </dgm:pt>
    <dgm:pt modelId="{5AD2FF52-16F8-344C-AA0D-97B66155263C}" type="pres">
      <dgm:prSet presAssocID="{19D8C3FA-B5BF-4D49-8516-C912A11A7B5C}" presName="text_1" presStyleLbl="node1" presStyleIdx="0" presStyleCnt="4">
        <dgm:presLayoutVars>
          <dgm:bulletEnabled val="1"/>
        </dgm:presLayoutVars>
      </dgm:prSet>
      <dgm:spPr/>
    </dgm:pt>
    <dgm:pt modelId="{2DFDC08B-E106-8242-9FA2-F660FEF6BBC2}" type="pres">
      <dgm:prSet presAssocID="{19D8C3FA-B5BF-4D49-8516-C912A11A7B5C}" presName="accent_1" presStyleCnt="0"/>
      <dgm:spPr/>
    </dgm:pt>
    <dgm:pt modelId="{B080D97C-F729-2F4E-AF69-6CE636FB625A}" type="pres">
      <dgm:prSet presAssocID="{19D8C3FA-B5BF-4D49-8516-C912A11A7B5C}" presName="accentRepeatNode" presStyleLbl="solidFgAcc1" presStyleIdx="0" presStyleCnt="4"/>
      <dgm:spPr/>
    </dgm:pt>
    <dgm:pt modelId="{EFE83E32-CE0D-704F-BDDF-803284305F73}" type="pres">
      <dgm:prSet presAssocID="{3E7AE463-ED57-4B48-B345-A3BCE764841B}" presName="text_2" presStyleLbl="node1" presStyleIdx="1" presStyleCnt="4">
        <dgm:presLayoutVars>
          <dgm:bulletEnabled val="1"/>
        </dgm:presLayoutVars>
      </dgm:prSet>
      <dgm:spPr/>
    </dgm:pt>
    <dgm:pt modelId="{462CDE31-013A-3D4E-B961-413C7DA64560}" type="pres">
      <dgm:prSet presAssocID="{3E7AE463-ED57-4B48-B345-A3BCE764841B}" presName="accent_2" presStyleCnt="0"/>
      <dgm:spPr/>
    </dgm:pt>
    <dgm:pt modelId="{E7DB7C6E-90B1-0C43-A3D3-B2C62C6F3904}" type="pres">
      <dgm:prSet presAssocID="{3E7AE463-ED57-4B48-B345-A3BCE764841B}" presName="accentRepeatNode" presStyleLbl="solidFgAcc1" presStyleIdx="1" presStyleCnt="4"/>
      <dgm:spPr/>
    </dgm:pt>
    <dgm:pt modelId="{F65E6947-115E-D64B-97CE-760CBC367974}" type="pres">
      <dgm:prSet presAssocID="{5EC69300-C88D-1046-9BFB-1F343AFE2F56}" presName="text_3" presStyleLbl="node1" presStyleIdx="2" presStyleCnt="4">
        <dgm:presLayoutVars>
          <dgm:bulletEnabled val="1"/>
        </dgm:presLayoutVars>
      </dgm:prSet>
      <dgm:spPr/>
    </dgm:pt>
    <dgm:pt modelId="{EC3D1797-5DE0-A841-A5E4-4638B6AE5525}" type="pres">
      <dgm:prSet presAssocID="{5EC69300-C88D-1046-9BFB-1F343AFE2F56}" presName="accent_3" presStyleCnt="0"/>
      <dgm:spPr/>
    </dgm:pt>
    <dgm:pt modelId="{26334F36-4658-9840-9DCB-DFC6D314B787}" type="pres">
      <dgm:prSet presAssocID="{5EC69300-C88D-1046-9BFB-1F343AFE2F56}" presName="accentRepeatNode" presStyleLbl="solidFgAcc1" presStyleIdx="2" presStyleCnt="4"/>
      <dgm:spPr/>
    </dgm:pt>
    <dgm:pt modelId="{16FD6978-F338-A243-A74C-735D007508D5}" type="pres">
      <dgm:prSet presAssocID="{E2122005-341A-DD4C-8A62-82CE3662C98D}" presName="text_4" presStyleLbl="node1" presStyleIdx="3" presStyleCnt="4">
        <dgm:presLayoutVars>
          <dgm:bulletEnabled val="1"/>
        </dgm:presLayoutVars>
      </dgm:prSet>
      <dgm:spPr/>
    </dgm:pt>
    <dgm:pt modelId="{50CECDDB-A8B3-0E4C-AF7E-0645D094C139}" type="pres">
      <dgm:prSet presAssocID="{E2122005-341A-DD4C-8A62-82CE3662C98D}" presName="accent_4" presStyleCnt="0"/>
      <dgm:spPr/>
    </dgm:pt>
    <dgm:pt modelId="{88C56FF2-6B4D-4C4F-B1D5-28209C057A2B}" type="pres">
      <dgm:prSet presAssocID="{E2122005-341A-DD4C-8A62-82CE3662C98D}" presName="accentRepeatNode" presStyleLbl="solidFgAcc1" presStyleIdx="3" presStyleCnt="4"/>
      <dgm:spPr/>
    </dgm:pt>
  </dgm:ptLst>
  <dgm:cxnLst>
    <dgm:cxn modelId="{A7743C1D-4870-F442-906A-2AACDFD5740C}" type="presOf" srcId="{E2122005-341A-DD4C-8A62-82CE3662C98D}" destId="{16FD6978-F338-A243-A74C-735D007508D5}" srcOrd="0" destOrd="0" presId="urn:microsoft.com/office/officeart/2008/layout/VerticalCurvedList"/>
    <dgm:cxn modelId="{C163CA21-C2DA-DA43-963F-482A39E61B9E}" srcId="{BECEB8E5-7934-A84B-929D-2381D2E3477B}" destId="{3E7AE463-ED57-4B48-B345-A3BCE764841B}" srcOrd="1" destOrd="0" parTransId="{54C609A5-BAFC-1648-8684-DDC981F33C1C}" sibTransId="{4EF382C9-2FB1-DA43-B37C-15E930ECAD0E}"/>
    <dgm:cxn modelId="{50277A2D-D8B3-B04E-8B4C-9A461DBBD064}" type="presOf" srcId="{BECEB8E5-7934-A84B-929D-2381D2E3477B}" destId="{AB79663E-E65C-2E48-A36C-5B1810B98766}" srcOrd="0" destOrd="0" presId="urn:microsoft.com/office/officeart/2008/layout/VerticalCurvedList"/>
    <dgm:cxn modelId="{5116752F-4B32-FF47-93D0-AF460248A25F}" type="presOf" srcId="{BF8825A1-ACDC-C445-AA49-6560538A59C2}" destId="{9002D5DD-9C2C-7940-91CB-FA49256D6C72}" srcOrd="0" destOrd="0" presId="urn:microsoft.com/office/officeart/2008/layout/VerticalCurvedList"/>
    <dgm:cxn modelId="{62976E77-F63E-9D47-8AA6-B6C50E99F636}" type="presOf" srcId="{5EC69300-C88D-1046-9BFB-1F343AFE2F56}" destId="{F65E6947-115E-D64B-97CE-760CBC367974}" srcOrd="0" destOrd="0" presId="urn:microsoft.com/office/officeart/2008/layout/VerticalCurvedList"/>
    <dgm:cxn modelId="{AADE3381-6DAF-9C4E-8010-88E220F62762}" type="presOf" srcId="{3E7AE463-ED57-4B48-B345-A3BCE764841B}" destId="{EFE83E32-CE0D-704F-BDDF-803284305F73}" srcOrd="0" destOrd="0" presId="urn:microsoft.com/office/officeart/2008/layout/VerticalCurvedList"/>
    <dgm:cxn modelId="{31D0C788-06A9-894C-BB44-B3446C48E68E}" type="presOf" srcId="{19D8C3FA-B5BF-4D49-8516-C912A11A7B5C}" destId="{5AD2FF52-16F8-344C-AA0D-97B66155263C}" srcOrd="0" destOrd="0" presId="urn:microsoft.com/office/officeart/2008/layout/VerticalCurvedList"/>
    <dgm:cxn modelId="{598C42A4-8795-EB4B-8D06-978898181676}" srcId="{BECEB8E5-7934-A84B-929D-2381D2E3477B}" destId="{E2122005-341A-DD4C-8A62-82CE3662C98D}" srcOrd="3" destOrd="0" parTransId="{263E9849-06C7-454A-B086-63548312A640}" sibTransId="{A00BC746-15C6-FE43-8745-5744819802AF}"/>
    <dgm:cxn modelId="{C6D605EB-4ED8-FC4D-82F2-CAEBC9C7ED2C}" srcId="{BECEB8E5-7934-A84B-929D-2381D2E3477B}" destId="{5EC69300-C88D-1046-9BFB-1F343AFE2F56}" srcOrd="2" destOrd="0" parTransId="{BF6057A9-5D7C-BE42-9838-4F4C671D513F}" sibTransId="{F34FE063-B7E9-4F43-9BE9-12DB7E8A9FFA}"/>
    <dgm:cxn modelId="{FAC2F0FD-B847-7143-A260-838138CD3E6B}" srcId="{BECEB8E5-7934-A84B-929D-2381D2E3477B}" destId="{19D8C3FA-B5BF-4D49-8516-C912A11A7B5C}" srcOrd="0" destOrd="0" parTransId="{BB03A16F-F0A0-7840-97AA-5C122C463970}" sibTransId="{BF8825A1-ACDC-C445-AA49-6560538A59C2}"/>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5D23F34-B789-3042-83AF-B8C2CD7D1602}" type="presParOf" srcId="{F13EA33D-18CE-6346-8404-701E600A7D73}" destId="{5AD2FF52-16F8-344C-AA0D-97B66155263C}" srcOrd="1" destOrd="0" presId="urn:microsoft.com/office/officeart/2008/layout/VerticalCurvedList"/>
    <dgm:cxn modelId="{50258F60-4844-9741-BA44-336A91EA06AD}" type="presParOf" srcId="{F13EA33D-18CE-6346-8404-701E600A7D73}" destId="{2DFDC08B-E106-8242-9FA2-F660FEF6BBC2}" srcOrd="2" destOrd="0" presId="urn:microsoft.com/office/officeart/2008/layout/VerticalCurvedList"/>
    <dgm:cxn modelId="{56FD1AB9-F617-C94F-8DEA-A854708EA6E7}" type="presParOf" srcId="{2DFDC08B-E106-8242-9FA2-F660FEF6BBC2}" destId="{B080D97C-F729-2F4E-AF69-6CE636FB625A}" srcOrd="0" destOrd="0" presId="urn:microsoft.com/office/officeart/2008/layout/VerticalCurvedList"/>
    <dgm:cxn modelId="{89D939CF-6905-9745-B373-99EE62E0BB75}" type="presParOf" srcId="{F13EA33D-18CE-6346-8404-701E600A7D73}" destId="{EFE83E32-CE0D-704F-BDDF-803284305F73}" srcOrd="3" destOrd="0" presId="urn:microsoft.com/office/officeart/2008/layout/VerticalCurvedList"/>
    <dgm:cxn modelId="{A818B6EB-5A5F-3F49-9EF5-D6B39FC164B1}" type="presParOf" srcId="{F13EA33D-18CE-6346-8404-701E600A7D73}" destId="{462CDE31-013A-3D4E-B961-413C7DA64560}" srcOrd="4" destOrd="0" presId="urn:microsoft.com/office/officeart/2008/layout/VerticalCurvedList"/>
    <dgm:cxn modelId="{17BEFBF9-A8EE-4647-B88C-6040F72B7F3A}" type="presParOf" srcId="{462CDE31-013A-3D4E-B961-413C7DA64560}" destId="{E7DB7C6E-90B1-0C43-A3D3-B2C62C6F3904}" srcOrd="0" destOrd="0" presId="urn:microsoft.com/office/officeart/2008/layout/VerticalCurvedList"/>
    <dgm:cxn modelId="{73F270C7-2DAF-FC42-BDF0-62F054DABAFB}" type="presParOf" srcId="{F13EA33D-18CE-6346-8404-701E600A7D73}" destId="{F65E6947-115E-D64B-97CE-760CBC367974}" srcOrd="5" destOrd="0" presId="urn:microsoft.com/office/officeart/2008/layout/VerticalCurvedList"/>
    <dgm:cxn modelId="{5BF26920-BCE5-FA46-AD0C-6A2F7008282E}" type="presParOf" srcId="{F13EA33D-18CE-6346-8404-701E600A7D73}" destId="{EC3D1797-5DE0-A841-A5E4-4638B6AE5525}" srcOrd="6" destOrd="0" presId="urn:microsoft.com/office/officeart/2008/layout/VerticalCurvedList"/>
    <dgm:cxn modelId="{D8F04538-DC8D-0C48-9030-98871EF31F40}" type="presParOf" srcId="{EC3D1797-5DE0-A841-A5E4-4638B6AE5525}" destId="{26334F36-4658-9840-9DCB-DFC6D314B787}" srcOrd="0" destOrd="0" presId="urn:microsoft.com/office/officeart/2008/layout/VerticalCurvedList"/>
    <dgm:cxn modelId="{A4742B8B-F51B-614A-99E9-567E60A17745}" type="presParOf" srcId="{F13EA33D-18CE-6346-8404-701E600A7D73}" destId="{16FD6978-F338-A243-A74C-735D007508D5}" srcOrd="7" destOrd="0" presId="urn:microsoft.com/office/officeart/2008/layout/VerticalCurvedList"/>
    <dgm:cxn modelId="{474ECE63-C5E1-184A-B628-9CF3B5602DDE}" type="presParOf" srcId="{F13EA33D-18CE-6346-8404-701E600A7D73}" destId="{50CECDDB-A8B3-0E4C-AF7E-0645D094C139}" srcOrd="8" destOrd="0" presId="urn:microsoft.com/office/officeart/2008/layout/VerticalCurvedList"/>
    <dgm:cxn modelId="{85A093F2-30FD-0E43-B09E-D6C84B337108}" type="presParOf" srcId="{50CECDDB-A8B3-0E4C-AF7E-0645D094C139}" destId="{88C56FF2-6B4D-4C4F-B1D5-28209C057A2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Learning structure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Licensing</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Attribution recap</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3">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3">
        <dgm:presLayoutVars>
          <dgm:bulletEnabled val="1"/>
        </dgm:presLayoutVars>
      </dgm:prSet>
      <dgm:spPr/>
    </dgm:pt>
    <dgm:pt modelId="{E8626B62-D5E2-5C43-9E86-C60155CA76EE}" type="pres">
      <dgm:prSet presAssocID="{B53E3D7A-D81B-4749-889C-386D90C46793}" presName="parSpace" presStyleCnt="0"/>
      <dgm:spPr/>
    </dgm:pt>
    <dgm:pt modelId="{25B5C003-B32D-C548-860D-FD4E8C0D9580}" type="pres">
      <dgm:prSet presAssocID="{08D01367-C8E5-2F4D-B4D7-120CAFD50BE3}" presName="parTxOnly" presStyleLbl="node1" presStyleIdx="2" presStyleCnt="3">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E40D8D84-97B9-124D-9DDC-F4A875A6ED33}" srcId="{97F3A5E6-0834-E943-9BB7-12EC766475C9}" destId="{08D01367-C8E5-2F4D-B4D7-120CAFD50BE3}" srcOrd="2" destOrd="0" parTransId="{DC4E04BA-4359-F748-84C6-5748E83218BD}" sibTransId="{60DED69B-0118-654F-88FF-5F50E44F07F7}"/>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BC7FCC30-D9B3-4E44-9189-948458FDA696}" type="presParOf" srcId="{949ACB36-15FB-0F4D-BB4E-3E03611B4286}" destId="{25B5C003-B32D-C548-860D-FD4E8C0D9580}"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Try to develop your own hierarchical structure for the Open Science for Policy Makers course.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97FDC85-D856-2D44-A97C-00007F8FF850}">
      <dgm:prSet/>
      <dgm:spPr/>
      <dgm:t>
        <a:bodyPr/>
        <a:lstStyle/>
        <a:p>
          <a:pPr algn="ctr"/>
          <a:r>
            <a:rPr lang="en-GB" b="0" i="0" dirty="0">
              <a:solidFill>
                <a:schemeClr val="tx1"/>
              </a:solidFill>
            </a:rPr>
            <a:t>Use the information you gathered in the Discovery step as inspiration keeping in mind its potential for reuse.</a:t>
          </a:r>
          <a:endParaRPr lang="en-MK" dirty="0">
            <a:solidFill>
              <a:schemeClr val="tx1"/>
            </a:solidFill>
          </a:endParaRPr>
        </a:p>
      </dgm:t>
    </dgm:pt>
    <dgm:pt modelId="{09D35673-5168-F344-9BF3-2CAC6CFEE9C8}" type="parTrans" cxnId="{C4796F5F-B8B6-CD49-A48A-9A630221869A}">
      <dgm:prSet/>
      <dgm:spPr/>
      <dgm:t>
        <a:bodyPr/>
        <a:lstStyle/>
        <a:p>
          <a:endParaRPr lang="en-GB">
            <a:solidFill>
              <a:schemeClr val="tx1"/>
            </a:solidFill>
          </a:endParaRPr>
        </a:p>
      </dgm:t>
    </dgm:pt>
    <dgm:pt modelId="{F36B93B7-EFC8-E348-81D5-F356BC172B1B}" type="sibTrans" cxnId="{C4796F5F-B8B6-CD49-A48A-9A630221869A}">
      <dgm:prSet/>
      <dgm:spPr/>
      <dgm:t>
        <a:bodyPr/>
        <a:lstStyle/>
        <a:p>
          <a:endParaRPr lang="en-GB">
            <a:solidFill>
              <a:schemeClr val="tx1"/>
            </a:solidFill>
          </a:endParaRPr>
        </a:p>
      </dgm:t>
    </dgm:pt>
    <dgm:pt modelId="{E18A6A3C-ECB8-994D-9932-AE7659BA6F18}">
      <dgm:prSet/>
      <dgm:spPr/>
      <dgm:t>
        <a:bodyPr/>
        <a:lstStyle/>
        <a:p>
          <a:pPr algn="ctr"/>
          <a:r>
            <a:rPr lang="en-GB" b="0" i="0" dirty="0">
              <a:solidFill>
                <a:schemeClr val="tx1"/>
              </a:solidFill>
            </a:rPr>
            <a:t>Mark the learning objects or learning units that you can reuse from what you have already discovered.</a:t>
          </a:r>
          <a:endParaRPr lang="en-MK" dirty="0">
            <a:solidFill>
              <a:schemeClr val="tx1"/>
            </a:solidFill>
          </a:endParaRPr>
        </a:p>
      </dgm:t>
    </dgm:pt>
    <dgm:pt modelId="{BC643E6E-DCF2-8E4A-A7B9-680CFAE3F776}" type="parTrans" cxnId="{41D0C75A-9C79-384E-83F1-13A4C4186CB3}">
      <dgm:prSet/>
      <dgm:spPr/>
      <dgm:t>
        <a:bodyPr/>
        <a:lstStyle/>
        <a:p>
          <a:endParaRPr lang="en-GB">
            <a:solidFill>
              <a:schemeClr val="tx1"/>
            </a:solidFill>
          </a:endParaRPr>
        </a:p>
      </dgm:t>
    </dgm:pt>
    <dgm:pt modelId="{E4F642CF-0975-C44F-B1D8-7416ECDBCC29}" type="sibTrans" cxnId="{41D0C75A-9C79-384E-83F1-13A4C4186CB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C2855512-7969-D043-941D-5913CDEAB6E3}" type="presOf" srcId="{E18A6A3C-ECB8-994D-9932-AE7659BA6F18}" destId="{48FC9931-A37F-BE4A-9E5E-518164571207}" srcOrd="0" destOrd="2" presId="urn:microsoft.com/office/officeart/2005/8/layout/default"/>
    <dgm:cxn modelId="{41D0C75A-9C79-384E-83F1-13A4C4186CB3}" srcId="{E7CEDF8B-EC81-784F-A4F5-4C39F4CEDF3C}" destId="{E18A6A3C-ECB8-994D-9932-AE7659BA6F18}" srcOrd="1" destOrd="0" parTransId="{BC643E6E-DCF2-8E4A-A7B9-680CFAE3F776}" sibTransId="{E4F642CF-0975-C44F-B1D8-7416ECDBCC29}"/>
    <dgm:cxn modelId="{C4796F5F-B8B6-CD49-A48A-9A630221869A}" srcId="{E7CEDF8B-EC81-784F-A4F5-4C39F4CEDF3C}" destId="{197FDC85-D856-2D44-A97C-00007F8FF850}" srcOrd="0" destOrd="0" parTransId="{09D35673-5168-F344-9BF3-2CAC6CFEE9C8}" sibTransId="{F36B93B7-EFC8-E348-81D5-F356BC172B1B}"/>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32A8C468-A4CE-CF49-A27F-56C1B4612A52}" type="presOf" srcId="{197FDC85-D856-2D44-A97C-00007F8FF85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dgm:t>
        <a:bodyPr/>
        <a:lstStyle/>
        <a:p>
          <a:r>
            <a:rPr lang="en-GB" dirty="0">
              <a:solidFill>
                <a:schemeClr val="tx1"/>
              </a:solidFill>
            </a:rPr>
            <a:t>Combining = combine learning materials from different sources available under different licenses</a:t>
          </a:r>
          <a:endParaRPr lang="en-MK" dirty="0">
            <a:solidFill>
              <a:schemeClr val="tx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any CC-licensed content so long as you provide attribution and 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32A218E0-ABE5-5642-9715-C862ABF0F03D}">
      <dgm:prSet/>
      <dgm:spPr/>
      <dgm:t>
        <a:bodyPr/>
        <a:lstStyle/>
        <a:p>
          <a:r>
            <a:rPr lang="en-GB" b="1" dirty="0">
              <a:solidFill>
                <a:schemeClr val="accent4"/>
              </a:solidFill>
            </a:rPr>
            <a:t>Adaptation</a:t>
          </a:r>
          <a:r>
            <a:rPr lang="en-GB" dirty="0">
              <a:solidFill>
                <a:schemeClr val="tx1"/>
              </a:solidFill>
            </a:rPr>
            <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0"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58946D7D-B9F4-F048-A4E7-592EF9B7E6CE}" type="presOf" srcId="{BCFC7403-1ECD-7047-BADF-8001A04CF451}" destId="{1243C95B-75D4-9140-BBC4-AD886F8A16A1}" srcOrd="0" destOrd="0"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0" destOrd="0" parTransId="{F12A72FC-FABC-FF46-9086-ED49AAD0A1B8}" sibTransId="{1CE8FB08-D69C-6D42-B575-A7C5CA047E74}"/>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a:solidFill>
                <a:schemeClr val="tx1"/>
              </a:solidFill>
            </a:rPr>
            <a:t>The content that you would like to reuse is:</a:t>
          </a: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759B4BE-717C-214E-AE0A-43DD8A13B957}">
      <dgm:prSet/>
      <dgm:spPr/>
      <dgm:t>
        <a:bodyPr/>
        <a:lstStyle/>
        <a:p>
          <a:pPr>
            <a:buFont typeface="Arial" panose="020B0604020202020204" pitchFamily="34" charset="0"/>
            <a:buChar char="•"/>
          </a:pPr>
          <a:r>
            <a:rPr lang="en-GB" b="0" i="0" dirty="0">
              <a:solidFill>
                <a:schemeClr val="tx1"/>
              </a:solidFill>
            </a:rPr>
            <a:t>Your adaptation of </a:t>
          </a:r>
          <a:r>
            <a:rPr lang="en-GB" b="0" i="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b="0" i="0" dirty="0">
            <a:solidFill>
              <a:schemeClr val="tx1"/>
            </a:solidFill>
          </a:endParaRPr>
        </a:p>
      </dgm:t>
    </dgm:pt>
    <dgm:pt modelId="{43B1D7F6-4377-634E-AF53-7CC0FDACA239}" type="parTrans" cxnId="{5150DEEF-13B3-BD4A-A279-E8BF89C429DB}">
      <dgm:prSet/>
      <dgm:spPr/>
      <dgm:t>
        <a:bodyPr/>
        <a:lstStyle/>
        <a:p>
          <a:endParaRPr lang="en-GB">
            <a:solidFill>
              <a:schemeClr val="tx1"/>
            </a:solidFill>
          </a:endParaRPr>
        </a:p>
      </dgm:t>
    </dgm:pt>
    <dgm:pt modelId="{2B59189F-F23B-FF4A-9B19-E082ED2068E8}" type="sibTrans" cxnId="{5150DEEF-13B3-BD4A-A279-E8BF89C429DB}">
      <dgm:prSet/>
      <dgm:spPr/>
      <dgm:t>
        <a:bodyPr/>
        <a:lstStyle/>
        <a:p>
          <a:endParaRPr lang="en-GB">
            <a:solidFill>
              <a:schemeClr val="tx1"/>
            </a:solidFill>
          </a:endParaRPr>
        </a:p>
      </dgm:t>
    </dgm:pt>
    <dgm:pt modelId="{5E818E4B-E534-0343-B3FD-7D0F5CF04338}">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b="0" i="0" dirty="0">
            <a:solidFill>
              <a:schemeClr val="tx1"/>
            </a:solidFill>
          </a:endParaRPr>
        </a:p>
      </dgm:t>
    </dgm:pt>
    <dgm:pt modelId="{42BD0524-DD2A-3F4E-91F6-FFFBD31C4151}" type="parTrans" cxnId="{9D8738AB-DD9F-4849-BB30-15367791AEC0}">
      <dgm:prSet/>
      <dgm:spPr/>
      <dgm:t>
        <a:bodyPr/>
        <a:lstStyle/>
        <a:p>
          <a:endParaRPr lang="en-GB">
            <a:solidFill>
              <a:schemeClr val="tx1"/>
            </a:solidFill>
          </a:endParaRPr>
        </a:p>
      </dgm:t>
    </dgm:pt>
    <dgm:pt modelId="{9F1D4324-3E63-784E-B9E5-55913A9B99B6}" type="sibTrans" cxnId="{9D8738AB-DD9F-4849-BB30-15367791AEC0}">
      <dgm:prSet/>
      <dgm:spPr/>
      <dgm:t>
        <a:bodyPr/>
        <a:lstStyle/>
        <a:p>
          <a:endParaRPr lang="en-GB">
            <a:solidFill>
              <a:schemeClr val="tx1"/>
            </a:solidFill>
          </a:endParaRPr>
        </a:p>
      </dgm:t>
    </dgm:pt>
    <dgm:pt modelId="{315E47D7-136F-D840-B197-9AD66A9C829D}">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b="0" i="0" dirty="0">
            <a:solidFill>
              <a:schemeClr val="tx1"/>
            </a:solidFill>
          </a:endParaRPr>
        </a:p>
      </dgm:t>
    </dgm:pt>
    <dgm:pt modelId="{660C4A8F-9894-7C44-856D-C5687CF91F41}" type="parTrans" cxnId="{E939A47F-347A-E44D-9C01-848C727892A6}">
      <dgm:prSet/>
      <dgm:spPr/>
      <dgm:t>
        <a:bodyPr/>
        <a:lstStyle/>
        <a:p>
          <a:endParaRPr lang="en-GB">
            <a:solidFill>
              <a:schemeClr val="tx1"/>
            </a:solidFill>
          </a:endParaRPr>
        </a:p>
      </dgm:t>
    </dgm:pt>
    <dgm:pt modelId="{1AC60C77-6C7C-7544-B6ED-044F2EA537F1}" type="sibTrans" cxnId="{E939A47F-347A-E44D-9C01-848C727892A6}">
      <dgm:prSet/>
      <dgm:spPr/>
      <dgm:t>
        <a:bodyPr/>
        <a:lstStyle/>
        <a:p>
          <a:endParaRPr lang="en-GB">
            <a:solidFill>
              <a:schemeClr val="tx1"/>
            </a:solidFill>
          </a:endParaRPr>
        </a:p>
      </dgm:t>
    </dgm:pt>
    <dgm:pt modelId="{A060AA51-8B9F-4343-B6D1-FF3811764360}">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b="0" i="0" dirty="0">
            <a:solidFill>
              <a:schemeClr val="tx1"/>
            </a:solidFill>
          </a:endParaRPr>
        </a:p>
      </dgm:t>
    </dgm:pt>
    <dgm:pt modelId="{4652190B-1707-344B-89A1-A4A6571E56D4}" type="parTrans" cxnId="{3DF4D7D4-94EB-5D4A-8274-4F5401236387}">
      <dgm:prSet/>
      <dgm:spPr/>
      <dgm:t>
        <a:bodyPr/>
        <a:lstStyle/>
        <a:p>
          <a:endParaRPr lang="en-GB">
            <a:solidFill>
              <a:schemeClr val="tx1"/>
            </a:solidFill>
          </a:endParaRPr>
        </a:p>
      </dgm:t>
    </dgm:pt>
    <dgm:pt modelId="{6DC346F6-2C13-5B4C-B40E-D4BA9B950B74}" type="sibTrans" cxnId="{3DF4D7D4-94EB-5D4A-8274-4F5401236387}">
      <dgm:prSet/>
      <dgm:spPr/>
      <dgm:t>
        <a:bodyPr/>
        <a:lstStyle/>
        <a:p>
          <a:endParaRPr lang="en-GB">
            <a:solidFill>
              <a:schemeClr val="tx1"/>
            </a:solidFill>
          </a:endParaRPr>
        </a:p>
      </dgm:t>
    </dgm:pt>
    <dgm:pt modelId="{EE3EECCC-FD97-2548-8853-9F9562900A82}">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b="0" i="0" dirty="0">
              <a:solidFill>
                <a:schemeClr val="tx1"/>
              </a:solidFill>
            </a:rPr>
            <a:t> combined with </a:t>
          </a:r>
          <a:r>
            <a:rPr lang="en-GB" b="0" i="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b="0" i="0" dirty="0">
              <a:solidFill>
                <a:schemeClr val="tx1"/>
              </a:solidFill>
            </a:rPr>
            <a:t> into a new adaptation</a:t>
          </a:r>
        </a:p>
      </dgm:t>
    </dgm:pt>
    <dgm:pt modelId="{6D7D9829-177C-2843-9BFF-C7D1549899CD}" type="parTrans" cxnId="{8ACD4D2C-D8A8-4941-8C08-07D37D774E28}">
      <dgm:prSet/>
      <dgm:spPr/>
      <dgm:t>
        <a:bodyPr/>
        <a:lstStyle/>
        <a:p>
          <a:endParaRPr lang="en-GB">
            <a:solidFill>
              <a:schemeClr val="tx1"/>
            </a:solidFill>
          </a:endParaRPr>
        </a:p>
      </dgm:t>
    </dgm:pt>
    <dgm:pt modelId="{A94B83CF-80AC-1545-B947-4C7A72E435D0}" type="sibTrans" cxnId="{8ACD4D2C-D8A8-4941-8C08-07D37D774E28}">
      <dgm:prSet/>
      <dgm:spPr/>
      <dgm:t>
        <a:bodyPr/>
        <a:lstStyle/>
        <a:p>
          <a:endParaRPr lang="en-GB">
            <a:solidFill>
              <a:schemeClr val="tx1"/>
            </a:solidFill>
          </a:endParaRPr>
        </a:p>
      </dgm:t>
    </dgm:pt>
    <dgm:pt modelId="{1B3F2F39-2DD2-3A49-8596-4FC5930DD440}">
      <dgm:prSet custT="1"/>
      <dgm:spPr/>
      <dgm:t>
        <a:bodyPr/>
        <a:lstStyle/>
        <a:p>
          <a:pPr>
            <a:buFont typeface="+mj-lt"/>
            <a:buAutoNum type="arabicPeriod"/>
          </a:pPr>
          <a:r>
            <a:rPr lang="en-GB" sz="2400" b="0" i="0" dirty="0">
              <a:solidFill>
                <a:schemeClr val="tx1"/>
              </a:solidFill>
            </a:rPr>
            <a:t> Check if reuse is allowed</a:t>
          </a:r>
        </a:p>
      </dgm:t>
    </dgm:pt>
    <dgm:pt modelId="{7C5C1835-6C33-214C-9B09-4F90C73BF600}" type="sibTrans" cxnId="{B571EEB3-F28A-1848-8254-5D389546D218}">
      <dgm:prSet/>
      <dgm:spPr/>
      <dgm:t>
        <a:bodyPr/>
        <a:lstStyle/>
        <a:p>
          <a:endParaRPr lang="en-GB">
            <a:solidFill>
              <a:schemeClr val="tx1"/>
            </a:solidFill>
          </a:endParaRPr>
        </a:p>
      </dgm:t>
    </dgm:pt>
    <dgm:pt modelId="{FCBF29A8-7BB3-9749-BA3F-F4B2E3DE2027}" type="parTrans" cxnId="{B571EEB3-F28A-1848-8254-5D389546D218}">
      <dgm:prSet/>
      <dgm:spPr/>
      <dgm:t>
        <a:bodyPr/>
        <a:lstStyle/>
        <a:p>
          <a:endParaRPr lang="en-GB">
            <a:solidFill>
              <a:schemeClr val="tx1"/>
            </a:solidFill>
          </a:endParaRPr>
        </a:p>
      </dgm:t>
    </dgm:pt>
    <dgm:pt modelId="{9BAE787A-9215-3A4E-BD90-BB75F4FFD0D8}">
      <dgm:prSet custT="1"/>
      <dgm:spPr/>
      <dgm:t>
        <a:bodyPr/>
        <a:lstStyle/>
        <a:p>
          <a:pPr>
            <a:buFont typeface="+mj-lt"/>
            <a:buAutoNum type="arabicPeriod"/>
          </a:pPr>
          <a:r>
            <a:rPr lang="en-GB" sz="3200" b="0" i="0" dirty="0">
              <a:solidFill>
                <a:schemeClr val="tx1"/>
              </a:solidFill>
            </a:rPr>
            <a:t>Steps:</a:t>
          </a:r>
        </a:p>
      </dgm:t>
    </dgm:pt>
    <dgm:pt modelId="{EAE610E0-ADBD-C643-8362-BA5777A7AA89}" type="parTrans" cxnId="{4862BE73-9973-3649-8A83-D8C460E9AE62}">
      <dgm:prSet/>
      <dgm:spPr/>
      <dgm:t>
        <a:bodyPr/>
        <a:lstStyle/>
        <a:p>
          <a:endParaRPr lang="en-GB">
            <a:solidFill>
              <a:schemeClr val="tx1"/>
            </a:solidFill>
          </a:endParaRPr>
        </a:p>
      </dgm:t>
    </dgm:pt>
    <dgm:pt modelId="{09152E7B-A609-F949-A347-809D72A134F7}" type="sibTrans" cxnId="{4862BE73-9973-3649-8A83-D8C460E9AE62}">
      <dgm:prSet/>
      <dgm:spPr/>
      <dgm:t>
        <a:bodyPr/>
        <a:lstStyle/>
        <a:p>
          <a:endParaRPr lang="en-GB">
            <a:solidFill>
              <a:schemeClr val="tx1"/>
            </a:solidFill>
          </a:endParaRPr>
        </a:p>
      </dgm:t>
    </dgm:pt>
    <dgm:pt modelId="{E696D7BB-D928-B14C-97E6-653316D0C71A}">
      <dgm:prSet custT="1"/>
      <dgm:spPr/>
      <dgm:t>
        <a:bodyPr/>
        <a:lstStyle/>
        <a:p>
          <a:pPr>
            <a:buFont typeface="+mj-lt"/>
            <a:buAutoNum type="arabicPeriod"/>
          </a:pPr>
          <a:r>
            <a:rPr lang="en-GB" sz="2400" b="0" i="0" dirty="0">
              <a:solidFill>
                <a:schemeClr val="tx1"/>
              </a:solidFill>
            </a:rPr>
            <a:t> Is it allowed to combine together these contents</a:t>
          </a:r>
        </a:p>
      </dgm:t>
    </dgm:pt>
    <dgm:pt modelId="{ABEC4D61-0DA6-A14E-9B39-1D2AFA5E8716}" type="parTrans" cxnId="{3BBFACEA-DB72-7F4B-9D19-3EA72AA640F9}">
      <dgm:prSet/>
      <dgm:spPr/>
      <dgm:t>
        <a:bodyPr/>
        <a:lstStyle/>
        <a:p>
          <a:endParaRPr lang="en-GB">
            <a:solidFill>
              <a:schemeClr val="tx1"/>
            </a:solidFill>
          </a:endParaRPr>
        </a:p>
      </dgm:t>
    </dgm:pt>
    <dgm:pt modelId="{B83C32D7-15D8-B64E-BBBF-9B3C79AB96B5}" type="sibTrans" cxnId="{3BBFACEA-DB72-7F4B-9D19-3EA72AA640F9}">
      <dgm:prSet/>
      <dgm:spPr/>
      <dgm:t>
        <a:bodyPr/>
        <a:lstStyle/>
        <a:p>
          <a:endParaRPr lang="en-GB">
            <a:solidFill>
              <a:schemeClr val="tx1"/>
            </a:solidFill>
          </a:endParaRPr>
        </a:p>
      </dgm:t>
    </dgm:pt>
    <dgm:pt modelId="{E824078C-015F-1D4C-8C37-4C7292F59CA3}">
      <dgm:prSet custT="1"/>
      <dgm:spPr/>
      <dgm:t>
        <a:bodyPr/>
        <a:lstStyle/>
        <a:p>
          <a:pPr>
            <a:buFont typeface="+mj-lt"/>
            <a:buAutoNum type="arabicPeriod"/>
          </a:pPr>
          <a:r>
            <a:rPr lang="en-GB" sz="2400" b="0" i="0" dirty="0">
              <a:solidFill>
                <a:schemeClr val="tx1"/>
              </a:solidFill>
            </a:rPr>
            <a:t> Check the remix license compatibility</a:t>
          </a:r>
        </a:p>
      </dgm:t>
    </dgm:pt>
    <dgm:pt modelId="{6F39B15F-853F-1B43-8264-1790703913E1}" type="parTrans" cxnId="{0AE84E63-24C8-BD42-A19C-13B477DF7B1D}">
      <dgm:prSet/>
      <dgm:spPr/>
      <dgm:t>
        <a:bodyPr/>
        <a:lstStyle/>
        <a:p>
          <a:endParaRPr lang="en-GB">
            <a:solidFill>
              <a:schemeClr val="tx1"/>
            </a:solidFill>
          </a:endParaRPr>
        </a:p>
      </dgm:t>
    </dgm:pt>
    <dgm:pt modelId="{732C8578-C2A5-F34F-A5C4-ACCDDE0627E0}" type="sibTrans" cxnId="{0AE84E63-24C8-BD42-A19C-13B477DF7B1D}">
      <dgm:prSet/>
      <dgm:spPr/>
      <dgm:t>
        <a:bodyPr/>
        <a:lstStyle/>
        <a:p>
          <a:endParaRPr lang="en-GB">
            <a:solidFill>
              <a:schemeClr val="tx1"/>
            </a:solidFill>
          </a:endParaRPr>
        </a:p>
      </dgm:t>
    </dgm:pt>
    <dgm:pt modelId="{BEC2663D-4243-974A-A717-9B00357EAB4E}">
      <dgm:prSet custT="1"/>
      <dgm:spPr/>
      <dgm:t>
        <a:bodyPr/>
        <a:lstStyle/>
        <a:p>
          <a:pPr>
            <a:buFont typeface="+mj-lt"/>
            <a:buAutoNum type="arabicPeriod"/>
          </a:pPr>
          <a:r>
            <a:rPr lang="en-GB" sz="2400" b="0" i="0" dirty="0">
              <a:solidFill>
                <a:schemeClr val="tx1"/>
              </a:solidFill>
            </a:rPr>
            <a:t> Decide on the license of your work</a:t>
          </a:r>
        </a:p>
      </dgm:t>
    </dgm:pt>
    <dgm:pt modelId="{4FA0DE27-3D32-F248-995A-5F08142242B6}" type="parTrans" cxnId="{1D1160E8-3E06-E04E-A0B3-9BAB9707995D}">
      <dgm:prSet/>
      <dgm:spPr/>
      <dgm:t>
        <a:bodyPr/>
        <a:lstStyle/>
        <a:p>
          <a:endParaRPr lang="en-GB">
            <a:solidFill>
              <a:schemeClr val="tx1"/>
            </a:solidFill>
          </a:endParaRPr>
        </a:p>
      </dgm:t>
    </dgm:pt>
    <dgm:pt modelId="{43D63082-C0B0-4F40-9C78-406FB416BC6F}" type="sibTrans" cxnId="{1D1160E8-3E06-E04E-A0B3-9BAB9707995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C6D7D990-0154-1442-B945-22432C5C0F9C}" type="pres">
      <dgm:prSet presAssocID="{2ECF44DD-9230-264C-BE9A-C05B631341E7}" presName="sibTrans" presStyleCnt="0"/>
      <dgm:spPr/>
    </dgm:pt>
    <dgm:pt modelId="{A4E4E4BB-AC14-084A-A709-1072C94694D0}" type="pres">
      <dgm:prSet presAssocID="{9BAE787A-9215-3A4E-BD90-BB75F4FFD0D8}" presName="node" presStyleLbl="node1" presStyleIdx="1" presStyleCnt="2">
        <dgm:presLayoutVars>
          <dgm:bulletEnabled val="1"/>
        </dgm:presLayoutVars>
      </dgm:prSet>
      <dgm:spPr/>
    </dgm:pt>
  </dgm:ptLst>
  <dgm:cxnLst>
    <dgm:cxn modelId="{8ACD4D2C-D8A8-4941-8C08-07D37D774E28}" srcId="{48F1D563-3E21-BD43-A4AB-5ADCF98086BF}" destId="{EE3EECCC-FD97-2548-8853-9F9562900A82}" srcOrd="4" destOrd="0" parTransId="{6D7D9829-177C-2843-9BFF-C7D1549899CD}" sibTransId="{A94B83CF-80AC-1545-B947-4C7A72E435D0}"/>
    <dgm:cxn modelId="{0CBA2738-040D-404E-B6A6-3EB34F4A455F}" type="presOf" srcId="{9BAE787A-9215-3A4E-BD90-BB75F4FFD0D8}" destId="{A4E4E4BB-AC14-084A-A709-1072C94694D0}" srcOrd="0" destOrd="0" presId="urn:microsoft.com/office/officeart/2005/8/layout/default"/>
    <dgm:cxn modelId="{5979743F-ACD5-3041-BCA9-152BE8B4A882}" type="presOf" srcId="{E696D7BB-D928-B14C-97E6-653316D0C71A}" destId="{A4E4E4BB-AC14-084A-A709-1072C94694D0}" srcOrd="0" destOrd="2" presId="urn:microsoft.com/office/officeart/2005/8/layout/default"/>
    <dgm:cxn modelId="{BBD89045-0D13-8247-BB42-A7F7D5421271}" type="presOf" srcId="{E824078C-015F-1D4C-8C37-4C7292F59CA3}" destId="{A4E4E4BB-AC14-084A-A709-1072C94694D0}" srcOrd="0" destOrd="3" presId="urn:microsoft.com/office/officeart/2005/8/layout/default"/>
    <dgm:cxn modelId="{548A2D5B-2F9B-7449-81D1-2FB936BA595B}" type="presOf" srcId="{1B3F2F39-2DD2-3A49-8596-4FC5930DD440}" destId="{A4E4E4BB-AC14-084A-A709-1072C94694D0}" srcOrd="0" destOrd="1" presId="urn:microsoft.com/office/officeart/2005/8/layout/default"/>
    <dgm:cxn modelId="{A40C8F5F-818F-5A4E-B8D5-811C4F332681}" type="presOf" srcId="{315E47D7-136F-D840-B197-9AD66A9C829D}" destId="{3EFEF4C0-0C11-764C-87DC-36849751C784}" srcOrd="0" destOrd="3" presId="urn:microsoft.com/office/officeart/2005/8/layout/default"/>
    <dgm:cxn modelId="{0AE84E63-24C8-BD42-A19C-13B477DF7B1D}" srcId="{9BAE787A-9215-3A4E-BD90-BB75F4FFD0D8}" destId="{E824078C-015F-1D4C-8C37-4C7292F59CA3}" srcOrd="2" destOrd="0" parTransId="{6F39B15F-853F-1B43-8264-1790703913E1}" sibTransId="{732C8578-C2A5-F34F-A5C4-ACCDDE0627E0}"/>
    <dgm:cxn modelId="{21A76963-737E-4148-A36A-2F815E650287}" type="presOf" srcId="{0F684286-D9B5-914E-9C2A-CC59F1488368}" destId="{1E1D3CC6-75D6-3545-91EF-976131F655B1}" srcOrd="0" destOrd="0" presId="urn:microsoft.com/office/officeart/2005/8/layout/default"/>
    <dgm:cxn modelId="{4862BE73-9973-3649-8A83-D8C460E9AE62}" srcId="{0F684286-D9B5-914E-9C2A-CC59F1488368}" destId="{9BAE787A-9215-3A4E-BD90-BB75F4FFD0D8}" srcOrd="1" destOrd="0" parTransId="{EAE610E0-ADBD-C643-8362-BA5777A7AA89}" sibTransId="{09152E7B-A609-F949-A347-809D72A134F7}"/>
    <dgm:cxn modelId="{47E1F077-6C16-2743-9239-F691DFB73EC9}" type="presOf" srcId="{48F1D563-3E21-BD43-A4AB-5ADCF98086BF}" destId="{3EFEF4C0-0C11-764C-87DC-36849751C784}" srcOrd="0" destOrd="0" presId="urn:microsoft.com/office/officeart/2005/8/layout/default"/>
    <dgm:cxn modelId="{8989A978-982B-6D43-A8EB-4C11C7B2B8D3}" type="presOf" srcId="{BEC2663D-4243-974A-A717-9B00357EAB4E}" destId="{A4E4E4BB-AC14-084A-A709-1072C94694D0}" srcOrd="0" destOrd="4" presId="urn:microsoft.com/office/officeart/2005/8/layout/default"/>
    <dgm:cxn modelId="{A0A52C7B-EB58-4845-A066-DED0B52C09C7}" type="presOf" srcId="{A060AA51-8B9F-4343-B6D1-FF3811764360}" destId="{3EFEF4C0-0C11-764C-87DC-36849751C784}" srcOrd="0" destOrd="4" presId="urn:microsoft.com/office/officeart/2005/8/layout/default"/>
    <dgm:cxn modelId="{5241DC7D-8325-A045-BA64-66CD741F3487}" type="presOf" srcId="{EE3EECCC-FD97-2548-8853-9F9562900A82}" destId="{3EFEF4C0-0C11-764C-87DC-36849751C784}" srcOrd="0" destOrd="5" presId="urn:microsoft.com/office/officeart/2005/8/layout/default"/>
    <dgm:cxn modelId="{E939A47F-347A-E44D-9C01-848C727892A6}" srcId="{48F1D563-3E21-BD43-A4AB-5ADCF98086BF}" destId="{315E47D7-136F-D840-B197-9AD66A9C829D}" srcOrd="2" destOrd="0" parTransId="{660C4A8F-9894-7C44-856D-C5687CF91F41}" sibTransId="{1AC60C77-6C7C-7544-B6ED-044F2EA537F1}"/>
    <dgm:cxn modelId="{EE2DE193-09BD-0F45-925B-7CB110890EC1}" srcId="{0F684286-D9B5-914E-9C2A-CC59F1488368}" destId="{48F1D563-3E21-BD43-A4AB-5ADCF98086BF}" srcOrd="0" destOrd="0" parTransId="{877068C9-18C5-DD4F-AC3F-B03CF5167683}" sibTransId="{2ECF44DD-9230-264C-BE9A-C05B631341E7}"/>
    <dgm:cxn modelId="{9D8738AB-DD9F-4849-BB30-15367791AEC0}" srcId="{48F1D563-3E21-BD43-A4AB-5ADCF98086BF}" destId="{5E818E4B-E534-0343-B3FD-7D0F5CF04338}" srcOrd="1" destOrd="0" parTransId="{42BD0524-DD2A-3F4E-91F6-FFFBD31C4151}" sibTransId="{9F1D4324-3E63-784E-B9E5-55913A9B99B6}"/>
    <dgm:cxn modelId="{B571EEB3-F28A-1848-8254-5D389546D218}" srcId="{9BAE787A-9215-3A4E-BD90-BB75F4FFD0D8}" destId="{1B3F2F39-2DD2-3A49-8596-4FC5930DD440}" srcOrd="0" destOrd="0" parTransId="{FCBF29A8-7BB3-9749-BA3F-F4B2E3DE2027}" sibTransId="{7C5C1835-6C33-214C-9B09-4F90C73BF600}"/>
    <dgm:cxn modelId="{3DF4D7D4-94EB-5D4A-8274-4F5401236387}" srcId="{48F1D563-3E21-BD43-A4AB-5ADCF98086BF}" destId="{A060AA51-8B9F-4343-B6D1-FF3811764360}" srcOrd="3" destOrd="0" parTransId="{4652190B-1707-344B-89A1-A4A6571E56D4}" sibTransId="{6DC346F6-2C13-5B4C-B40E-D4BA9B950B74}"/>
    <dgm:cxn modelId="{24BC01DC-E37E-C24D-A9EC-1FF3988555E0}" type="presOf" srcId="{C759B4BE-717C-214E-AE0A-43DD8A13B957}" destId="{3EFEF4C0-0C11-764C-87DC-36849751C784}" srcOrd="0" destOrd="1" presId="urn:microsoft.com/office/officeart/2005/8/layout/default"/>
    <dgm:cxn modelId="{1D1160E8-3E06-E04E-A0B3-9BAB9707995D}" srcId="{9BAE787A-9215-3A4E-BD90-BB75F4FFD0D8}" destId="{BEC2663D-4243-974A-A717-9B00357EAB4E}" srcOrd="3" destOrd="0" parTransId="{4FA0DE27-3D32-F248-995A-5F08142242B6}" sibTransId="{43D63082-C0B0-4F40-9C78-406FB416BC6F}"/>
    <dgm:cxn modelId="{3BBFACEA-DB72-7F4B-9D19-3EA72AA640F9}" srcId="{9BAE787A-9215-3A4E-BD90-BB75F4FFD0D8}" destId="{E696D7BB-D928-B14C-97E6-653316D0C71A}" srcOrd="1" destOrd="0" parTransId="{ABEC4D61-0DA6-A14E-9B39-1D2AFA5E8716}" sibTransId="{B83C32D7-15D8-B64E-BBBF-9B3C79AB96B5}"/>
    <dgm:cxn modelId="{5150DEEF-13B3-BD4A-A279-E8BF89C429DB}" srcId="{48F1D563-3E21-BD43-A4AB-5ADCF98086BF}" destId="{C759B4BE-717C-214E-AE0A-43DD8A13B957}" srcOrd="0" destOrd="0" parTransId="{43B1D7F6-4377-634E-AF53-7CC0FDACA239}" sibTransId="{2B59189F-F23B-FF4A-9B19-E082ED2068E8}"/>
    <dgm:cxn modelId="{1E6BF2F5-68A8-924E-ACAD-3A41A789FD7F}" type="presOf" srcId="{5E818E4B-E534-0343-B3FD-7D0F5CF04338}" destId="{3EFEF4C0-0C11-764C-87DC-36849751C784}" srcOrd="0" destOrd="2" presId="urn:microsoft.com/office/officeart/2005/8/layout/default"/>
    <dgm:cxn modelId="{5F597040-D52A-C241-A392-9E41DBE04F93}" type="presParOf" srcId="{1E1D3CC6-75D6-3545-91EF-976131F655B1}" destId="{3EFEF4C0-0C11-764C-87DC-36849751C784}" srcOrd="0" destOrd="0" presId="urn:microsoft.com/office/officeart/2005/8/layout/default"/>
    <dgm:cxn modelId="{7B5EEE7A-ADEA-804D-8C6E-1FE160C31F9A}" type="presParOf" srcId="{1E1D3CC6-75D6-3545-91EF-976131F655B1}" destId="{C6D7D990-0154-1442-B945-22432C5C0F9C}" srcOrd="1" destOrd="0" presId="urn:microsoft.com/office/officeart/2005/8/layout/default"/>
    <dgm:cxn modelId="{AE7923BD-AD9D-8F40-BACC-A60A00459B34}" type="presParOf" srcId="{1E1D3CC6-75D6-3545-91EF-976131F655B1}" destId="{A4E4E4BB-AC14-084A-A709-1072C94694D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dirty="0">
              <a:solidFill>
                <a:schemeClr val="tx1"/>
              </a:solidFill>
            </a:rPr>
            <a:t>Is this presentation using the TASL </a:t>
          </a:r>
          <a:r>
            <a:rPr lang="en-GB" b="0" i="0">
              <a:solidFill>
                <a:schemeClr val="tx1"/>
              </a:solidFill>
            </a:rPr>
            <a:t>guidance correctly?</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A0F607BA-8B50-9941-B812-1BC46A0967FD}">
      <dgm:prSet/>
      <dgm:spPr/>
      <dgm:t>
        <a:bodyPr/>
        <a:lstStyle/>
        <a:p>
          <a:r>
            <a:rPr lang="en-GB" b="0" i="0" dirty="0">
              <a:solidFill>
                <a:schemeClr val="tx1"/>
              </a:solidFill>
            </a:rPr>
            <a:t>Can something be improved?</a:t>
          </a:r>
        </a:p>
      </dgm:t>
    </dgm:pt>
    <dgm:pt modelId="{BDE72C4E-5890-A941-AA72-B59D81855B8C}" type="parTrans" cxnId="{4F1283B8-23CD-0248-B39B-F99F4A734968}">
      <dgm:prSet/>
      <dgm:spPr/>
      <dgm:t>
        <a:bodyPr/>
        <a:lstStyle/>
        <a:p>
          <a:endParaRPr lang="en-GB"/>
        </a:p>
      </dgm:t>
    </dgm:pt>
    <dgm:pt modelId="{698748EC-072B-2E40-832F-D947BC6DD02A}" type="sibTrans" cxnId="{4F1283B8-23CD-0248-B39B-F99F4A734968}">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405FB7CF-B399-7543-8E0A-F564FD2A5591}" type="pres">
      <dgm:prSet presAssocID="{2ECF44DD-9230-264C-BE9A-C05B631341E7}" presName="sibTrans" presStyleCnt="0"/>
      <dgm:spPr/>
    </dgm:pt>
    <dgm:pt modelId="{724DD4E8-6A4F-D540-9292-F7B1E0B1B656}" type="pres">
      <dgm:prSet presAssocID="{A0F607BA-8B50-9941-B812-1BC46A0967FD}" presName="node" presStyleLbl="node1" presStyleIdx="1" presStyleCnt="2">
        <dgm:presLayoutVars>
          <dgm:bulletEnabled val="1"/>
        </dgm:presLayoutVars>
      </dgm:prSet>
      <dgm:spPr/>
    </dgm:pt>
  </dgm:ptLst>
  <dgm:cxnLst>
    <dgm:cxn modelId="{5FB5A049-2339-A144-AD59-AF30C9AD1925}" type="presOf" srcId="{A0F607BA-8B50-9941-B812-1BC46A0967FD}" destId="{724DD4E8-6A4F-D540-9292-F7B1E0B1B656}"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7E1F077-6C16-2743-9239-F691DFB73EC9}" type="presOf" srcId="{48F1D563-3E21-BD43-A4AB-5ADCF98086BF}" destId="{3EFEF4C0-0C11-764C-87DC-36849751C784}" srcOrd="0" destOrd="0"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F1283B8-23CD-0248-B39B-F99F4A734968}" srcId="{0F684286-D9B5-914E-9C2A-CC59F1488368}" destId="{A0F607BA-8B50-9941-B812-1BC46A0967FD}" srcOrd="1" destOrd="0" parTransId="{BDE72C4E-5890-A941-AA72-B59D81855B8C}" sibTransId="{698748EC-072B-2E40-832F-D947BC6DD02A}"/>
    <dgm:cxn modelId="{5F597040-D52A-C241-A392-9E41DBE04F93}" type="presParOf" srcId="{1E1D3CC6-75D6-3545-91EF-976131F655B1}" destId="{3EFEF4C0-0C11-764C-87DC-36849751C784}" srcOrd="0" destOrd="0" presId="urn:microsoft.com/office/officeart/2005/8/layout/default"/>
    <dgm:cxn modelId="{59500E23-9C5E-4947-A985-45725A52C367}" type="presParOf" srcId="{1E1D3CC6-75D6-3545-91EF-976131F655B1}" destId="{405FB7CF-B399-7543-8E0A-F564FD2A5591}" srcOrd="1" destOrd="0" presId="urn:microsoft.com/office/officeart/2005/8/layout/default"/>
    <dgm:cxn modelId="{3B249551-EE58-7F4A-93F5-FEC6A8F4B36E}" type="presParOf" srcId="{1E1D3CC6-75D6-3545-91EF-976131F655B1}" destId="{724DD4E8-6A4F-D540-9292-F7B1E0B1B656}"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b="0" i="0" dirty="0">
              <a:solidFill>
                <a:schemeClr val="tx1"/>
              </a:solidFill>
            </a:rPr>
            <a:t>Fine grained hierarchical structure clearly depicting</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4DE9A0D-3CAC-5942-97FC-8EB7A8F93A6D}">
      <dgm:prSet/>
      <dgm:spPr/>
      <dgm:t>
        <a:bodyPr/>
        <a:lstStyle/>
        <a:p>
          <a:r>
            <a:rPr lang="en-GB" b="0" i="0" dirty="0">
              <a:solidFill>
                <a:schemeClr val="tx1"/>
              </a:solidFill>
            </a:rPr>
            <a:t>Ensure CC licenses compatibility and correct Adapter’s license</a:t>
          </a:r>
        </a:p>
      </dgm:t>
    </dgm:pt>
    <dgm:pt modelId="{2F9AC772-F132-ED48-B72A-094881C5B24B}" type="parTrans" cxnId="{36BE0423-B1AA-1B4B-B842-1A201BD3B807}">
      <dgm:prSet/>
      <dgm:spPr/>
      <dgm:t>
        <a:bodyPr/>
        <a:lstStyle/>
        <a:p>
          <a:endParaRPr lang="en-GB">
            <a:solidFill>
              <a:schemeClr val="tx1"/>
            </a:solidFill>
          </a:endParaRPr>
        </a:p>
      </dgm:t>
    </dgm:pt>
    <dgm:pt modelId="{C13093D1-B66A-A64F-A3B5-DF264119606F}" type="sibTrans" cxnId="{36BE0423-B1AA-1B4B-B842-1A201BD3B807}">
      <dgm:prSet/>
      <dgm:spPr/>
      <dgm:t>
        <a:bodyPr/>
        <a:lstStyle/>
        <a:p>
          <a:endParaRPr lang="en-GB">
            <a:solidFill>
              <a:schemeClr val="tx1"/>
            </a:solidFill>
          </a:endParaRPr>
        </a:p>
      </dgm:t>
    </dgm:pt>
    <dgm:pt modelId="{8AA7DF25-2FD2-044B-8A24-8EBAE0C2F31E}">
      <dgm:prSet/>
      <dgm:spPr/>
      <dgm:t>
        <a:bodyPr/>
        <a:lstStyle/>
        <a:p>
          <a:r>
            <a:rPr lang="en-GB" b="0" i="0" dirty="0">
              <a:solidFill>
                <a:schemeClr val="tx1"/>
              </a:solidFill>
            </a:rPr>
            <a:t>Attribution is a MUST</a:t>
          </a:r>
        </a:p>
      </dgm:t>
    </dgm:pt>
    <dgm:pt modelId="{A4A19F08-F860-B143-A367-DDE8408CA5B6}" type="parTrans" cxnId="{3CF789CA-98AC-0940-9D3A-932B76984887}">
      <dgm:prSet/>
      <dgm:spPr/>
      <dgm:t>
        <a:bodyPr/>
        <a:lstStyle/>
        <a:p>
          <a:endParaRPr lang="en-GB">
            <a:solidFill>
              <a:schemeClr val="tx1"/>
            </a:solidFill>
          </a:endParaRPr>
        </a:p>
      </dgm:t>
    </dgm:pt>
    <dgm:pt modelId="{891EA38D-B365-8044-AD5C-5C59842EE9DF}" type="sibTrans" cxnId="{3CF789CA-98AC-0940-9D3A-932B76984887}">
      <dgm:prSet/>
      <dgm:spPr/>
      <dgm:t>
        <a:bodyPr/>
        <a:lstStyle/>
        <a:p>
          <a:endParaRPr lang="en-GB">
            <a:solidFill>
              <a:schemeClr val="tx1"/>
            </a:solidFill>
          </a:endParaRPr>
        </a:p>
      </dgm:t>
    </dgm:pt>
    <dgm:pt modelId="{3A9649BC-ECED-3945-B590-B4B600A3AF58}">
      <dgm:prSet/>
      <dgm:spPr/>
      <dgm:t>
        <a:bodyPr/>
        <a:lstStyle/>
        <a:p>
          <a:r>
            <a:rPr lang="en-GB" b="0" i="0" dirty="0">
              <a:solidFill>
                <a:schemeClr val="tx1"/>
              </a:solidFill>
            </a:rPr>
            <a:t>the new learning content</a:t>
          </a:r>
          <a:endParaRPr lang="en-MK" dirty="0">
            <a:solidFill>
              <a:schemeClr val="tx1"/>
            </a:solidFill>
          </a:endParaRPr>
        </a:p>
      </dgm:t>
    </dgm:pt>
    <dgm:pt modelId="{4C295E87-2163-244E-AD7C-293E45B0D102}" type="parTrans" cxnId="{D4D0BBFD-9FEA-CA49-97BD-590C127EF46A}">
      <dgm:prSet/>
      <dgm:spPr/>
      <dgm:t>
        <a:bodyPr/>
        <a:lstStyle/>
        <a:p>
          <a:endParaRPr lang="en-GB">
            <a:solidFill>
              <a:schemeClr val="tx1"/>
            </a:solidFill>
          </a:endParaRPr>
        </a:p>
      </dgm:t>
    </dgm:pt>
    <dgm:pt modelId="{EDAEEA48-6E98-C948-819B-670CCF472DA3}" type="sibTrans" cxnId="{D4D0BBFD-9FEA-CA49-97BD-590C127EF46A}">
      <dgm:prSet/>
      <dgm:spPr/>
      <dgm:t>
        <a:bodyPr/>
        <a:lstStyle/>
        <a:p>
          <a:endParaRPr lang="en-GB">
            <a:solidFill>
              <a:schemeClr val="tx1"/>
            </a:solidFill>
          </a:endParaRPr>
        </a:p>
      </dgm:t>
    </dgm:pt>
    <dgm:pt modelId="{8A9C5B41-F307-BD41-BE18-C735B5EA763E}">
      <dgm:prSet/>
      <dgm:spPr/>
      <dgm:t>
        <a:bodyPr/>
        <a:lstStyle/>
        <a:p>
          <a:r>
            <a:rPr lang="en-GB" b="0" i="0" dirty="0">
              <a:solidFill>
                <a:schemeClr val="tx1"/>
              </a:solidFill>
            </a:rPr>
            <a:t>the reused learning resources</a:t>
          </a:r>
          <a:endParaRPr lang="en-MK" dirty="0">
            <a:solidFill>
              <a:schemeClr val="tx1"/>
            </a:solidFill>
          </a:endParaRPr>
        </a:p>
      </dgm:t>
    </dgm:pt>
    <dgm:pt modelId="{A76FCFC1-3672-1048-847D-2B77A41851FE}" type="parTrans" cxnId="{691E4DF4-45AF-4649-8D56-152FBA2BED38}">
      <dgm:prSet/>
      <dgm:spPr/>
      <dgm:t>
        <a:bodyPr/>
        <a:lstStyle/>
        <a:p>
          <a:endParaRPr lang="en-GB">
            <a:solidFill>
              <a:schemeClr val="tx1"/>
            </a:solidFill>
          </a:endParaRPr>
        </a:p>
      </dgm:t>
    </dgm:pt>
    <dgm:pt modelId="{9DD31407-970A-FF4B-B21F-589CC229B511}" type="sibTrans" cxnId="{691E4DF4-45AF-4649-8D56-152FBA2BED38}">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3">
        <dgm:presLayoutVars>
          <dgm:chMax val="0"/>
          <dgm:bulletEnabled val="1"/>
        </dgm:presLayoutVars>
      </dgm:prSet>
      <dgm:spPr/>
    </dgm:pt>
    <dgm:pt modelId="{C99152AB-4F3D-B849-9834-B4EAD1513BAE}" type="pres">
      <dgm:prSet presAssocID="{AE9770B3-C4F6-5145-978F-92C0666C544F}" presName="childText" presStyleLbl="revTx" presStyleIdx="0" presStyleCnt="1">
        <dgm:presLayoutVars>
          <dgm:bulletEnabled val="1"/>
        </dgm:presLayoutVars>
      </dgm:prSet>
      <dgm:spPr/>
    </dgm:pt>
    <dgm:pt modelId="{3CACBCCD-DA2D-2D4D-89AD-C04F07804562}" type="pres">
      <dgm:prSet presAssocID="{64DE9A0D-3CAC-5942-97FC-8EB7A8F93A6D}" presName="parentText" presStyleLbl="node1" presStyleIdx="1" presStyleCnt="3">
        <dgm:presLayoutVars>
          <dgm:chMax val="0"/>
          <dgm:bulletEnabled val="1"/>
        </dgm:presLayoutVars>
      </dgm:prSet>
      <dgm:spPr/>
    </dgm:pt>
    <dgm:pt modelId="{071D4B27-710F-144E-B284-7A8FBD25D99A}" type="pres">
      <dgm:prSet presAssocID="{C13093D1-B66A-A64F-A3B5-DF264119606F}" presName="spacer" presStyleCnt="0"/>
      <dgm:spPr/>
    </dgm:pt>
    <dgm:pt modelId="{07B140A8-D222-FD4C-91CE-726625A63D50}" type="pres">
      <dgm:prSet presAssocID="{8AA7DF25-2FD2-044B-8A24-8EBAE0C2F31E}" presName="parentText" presStyleLbl="node1" presStyleIdx="2" presStyleCnt="3">
        <dgm:presLayoutVars>
          <dgm:chMax val="0"/>
          <dgm:bulletEnabled val="1"/>
        </dgm:presLayoutVars>
      </dgm:prSet>
      <dgm:spPr/>
    </dgm:pt>
  </dgm:ptLst>
  <dgm:cxnLst>
    <dgm:cxn modelId="{D8B3DE0D-48C9-BF49-85EE-3288B8E68D4B}" srcId="{5E51E56F-AB2F-4E4C-AC3A-47E6EB432C75}" destId="{AE9770B3-C4F6-5145-978F-92C0666C544F}" srcOrd="0" destOrd="0" parTransId="{77A66330-6B23-4D47-86CA-A2FE70A49008}" sibTransId="{860FA554-102F-D245-876E-D074A23EA42F}"/>
    <dgm:cxn modelId="{36BE0423-B1AA-1B4B-B842-1A201BD3B807}" srcId="{5E51E56F-AB2F-4E4C-AC3A-47E6EB432C75}" destId="{64DE9A0D-3CAC-5942-97FC-8EB7A8F93A6D}" srcOrd="1" destOrd="0" parTransId="{2F9AC772-F132-ED48-B72A-094881C5B24B}" sibTransId="{C13093D1-B66A-A64F-A3B5-DF264119606F}"/>
    <dgm:cxn modelId="{6AD18646-15CB-684F-AD3A-4EB1611D868A}" type="presOf" srcId="{3A9649BC-ECED-3945-B590-B4B600A3AF58}" destId="{C99152AB-4F3D-B849-9834-B4EAD1513BAE}" srcOrd="0" destOrd="1" presId="urn:microsoft.com/office/officeart/2005/8/layout/vList2"/>
    <dgm:cxn modelId="{9DCC5467-033F-6E43-8918-C9AF6F9159CC}" type="presOf" srcId="{5E51E56F-AB2F-4E4C-AC3A-47E6EB432C75}" destId="{EF76CC3C-1377-2742-9885-8D568E779AE1}" srcOrd="0" destOrd="0" presId="urn:microsoft.com/office/officeart/2005/8/layout/vList2"/>
    <dgm:cxn modelId="{7E862570-FDCD-BA46-AD03-255EBBFB0F70}" type="presOf" srcId="{8A9C5B41-F307-BD41-BE18-C735B5EA763E}" destId="{C99152AB-4F3D-B849-9834-B4EAD1513BAE}" srcOrd="0" destOrd="0" presId="urn:microsoft.com/office/officeart/2005/8/layout/vList2"/>
    <dgm:cxn modelId="{FDA40CAD-35F2-5E42-BB90-223484001A43}" type="presOf" srcId="{8AA7DF25-2FD2-044B-8A24-8EBAE0C2F31E}" destId="{07B140A8-D222-FD4C-91CE-726625A63D50}" srcOrd="0" destOrd="0" presId="urn:microsoft.com/office/officeart/2005/8/layout/vList2"/>
    <dgm:cxn modelId="{3CF789CA-98AC-0940-9D3A-932B76984887}" srcId="{5E51E56F-AB2F-4E4C-AC3A-47E6EB432C75}" destId="{8AA7DF25-2FD2-044B-8A24-8EBAE0C2F31E}" srcOrd="2" destOrd="0" parTransId="{A4A19F08-F860-B143-A367-DDE8408CA5B6}" sibTransId="{891EA38D-B365-8044-AD5C-5C59842EE9DF}"/>
    <dgm:cxn modelId="{9B8F5FD2-2B04-C542-A43F-C1A81EC0D926}" type="presOf" srcId="{64DE9A0D-3CAC-5942-97FC-8EB7A8F93A6D}" destId="{3CACBCCD-DA2D-2D4D-89AD-C04F07804562}"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691E4DF4-45AF-4649-8D56-152FBA2BED38}" srcId="{AE9770B3-C4F6-5145-978F-92C0666C544F}" destId="{8A9C5B41-F307-BD41-BE18-C735B5EA763E}" srcOrd="0" destOrd="0" parTransId="{A76FCFC1-3672-1048-847D-2B77A41851FE}" sibTransId="{9DD31407-970A-FF4B-B21F-589CC229B511}"/>
    <dgm:cxn modelId="{D4D0BBFD-9FEA-CA49-97BD-590C127EF46A}" srcId="{AE9770B3-C4F6-5145-978F-92C0666C544F}" destId="{3A9649BC-ECED-3945-B590-B4B600A3AF58}" srcOrd="1" destOrd="0" parTransId="{4C295E87-2163-244E-AD7C-293E45B0D102}" sibTransId="{EDAEEA48-6E98-C948-819B-670CCF472DA3}"/>
    <dgm:cxn modelId="{EEDF0005-285F-8747-887E-CA75E0D3C4A1}" type="presParOf" srcId="{EF76CC3C-1377-2742-9885-8D568E779AE1}" destId="{17B49472-66C3-D94E-8577-F7EF601CC574}" srcOrd="0" destOrd="0" presId="urn:microsoft.com/office/officeart/2005/8/layout/vList2"/>
    <dgm:cxn modelId="{19A20142-9A59-1045-B75C-88285EFE1660}" type="presParOf" srcId="{EF76CC3C-1377-2742-9885-8D568E779AE1}" destId="{C99152AB-4F3D-B849-9834-B4EAD1513BAE}" srcOrd="1" destOrd="0" presId="urn:microsoft.com/office/officeart/2005/8/layout/vList2"/>
    <dgm:cxn modelId="{243F3C67-A433-A042-9C1A-8074E4846373}" type="presParOf" srcId="{EF76CC3C-1377-2742-9885-8D568E779AE1}" destId="{3CACBCCD-DA2D-2D4D-89AD-C04F07804562}" srcOrd="2" destOrd="0" presId="urn:microsoft.com/office/officeart/2005/8/layout/vList2"/>
    <dgm:cxn modelId="{AB4B05AD-D85F-2846-9B61-216BCFFB0042}" type="presParOf" srcId="{EF76CC3C-1377-2742-9885-8D568E779AE1}" destId="{071D4B27-710F-144E-B284-7A8FBD25D99A}" srcOrd="3" destOrd="0" presId="urn:microsoft.com/office/officeart/2005/8/layout/vList2"/>
    <dgm:cxn modelId="{F76F6F7F-78C1-004F-81F1-5851AE43D1CB}" type="presParOf" srcId="{EF76CC3C-1377-2742-9885-8D568E779AE1}" destId="{07B140A8-D222-FD4C-91CE-726625A63D5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D2FF52-16F8-344C-AA0D-97B66155263C}">
      <dsp:nvSpPr>
        <dsp:cNvPr id="0" name=""/>
        <dsp:cNvSpPr/>
      </dsp:nvSpPr>
      <dsp:spPr>
        <a:xfrm>
          <a:off x="492024" y="334530"/>
          <a:ext cx="9963850" cy="66940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Define a hierarchical learning content structure</a:t>
          </a:r>
        </a:p>
      </dsp:txBody>
      <dsp:txXfrm>
        <a:off x="492024" y="334530"/>
        <a:ext cx="9963850" cy="669409"/>
      </dsp:txXfrm>
    </dsp:sp>
    <dsp:sp modelId="{B080D97C-F729-2F4E-AF69-6CE636FB625A}">
      <dsp:nvSpPr>
        <dsp:cNvPr id="0" name=""/>
        <dsp:cNvSpPr/>
      </dsp:nvSpPr>
      <dsp:spPr>
        <a:xfrm>
          <a:off x="73643" y="250854"/>
          <a:ext cx="836762" cy="836762"/>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E83E32-CE0D-704F-BDDF-803284305F73}">
      <dsp:nvSpPr>
        <dsp:cNvPr id="0" name=""/>
        <dsp:cNvSpPr/>
      </dsp:nvSpPr>
      <dsp:spPr>
        <a:xfrm>
          <a:off x="875812" y="1338819"/>
          <a:ext cx="9580062" cy="66940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Determine CC licenses compatibility</a:t>
          </a:r>
        </a:p>
      </dsp:txBody>
      <dsp:txXfrm>
        <a:off x="875812" y="1338819"/>
        <a:ext cx="9580062" cy="669409"/>
      </dsp:txXfrm>
    </dsp:sp>
    <dsp:sp modelId="{E7DB7C6E-90B1-0C43-A3D3-B2C62C6F3904}">
      <dsp:nvSpPr>
        <dsp:cNvPr id="0" name=""/>
        <dsp:cNvSpPr/>
      </dsp:nvSpPr>
      <dsp:spPr>
        <a:xfrm>
          <a:off x="457431" y="1255143"/>
          <a:ext cx="836762" cy="836762"/>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65E6947-115E-D64B-97CE-760CBC367974}">
      <dsp:nvSpPr>
        <dsp:cNvPr id="0" name=""/>
        <dsp:cNvSpPr/>
      </dsp:nvSpPr>
      <dsp:spPr>
        <a:xfrm>
          <a:off x="875812" y="2343108"/>
          <a:ext cx="9580062" cy="66940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Identify adapter's license</a:t>
          </a:r>
        </a:p>
      </dsp:txBody>
      <dsp:txXfrm>
        <a:off x="875812" y="2343108"/>
        <a:ext cx="9580062" cy="669409"/>
      </dsp:txXfrm>
    </dsp:sp>
    <dsp:sp modelId="{26334F36-4658-9840-9DCB-DFC6D314B787}">
      <dsp:nvSpPr>
        <dsp:cNvPr id="0" name=""/>
        <dsp:cNvSpPr/>
      </dsp:nvSpPr>
      <dsp:spPr>
        <a:xfrm>
          <a:off x="457431" y="2259432"/>
          <a:ext cx="836762" cy="836762"/>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FD6978-F338-A243-A74C-735D007508D5}">
      <dsp:nvSpPr>
        <dsp:cNvPr id="0" name=""/>
        <dsp:cNvSpPr/>
      </dsp:nvSpPr>
      <dsp:spPr>
        <a:xfrm>
          <a:off x="492024" y="3347397"/>
          <a:ext cx="9963850" cy="669409"/>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Use attribution</a:t>
          </a:r>
        </a:p>
      </dsp:txBody>
      <dsp:txXfrm>
        <a:off x="492024" y="3347397"/>
        <a:ext cx="9963850" cy="669409"/>
      </dsp:txXfrm>
    </dsp:sp>
    <dsp:sp modelId="{88C56FF2-6B4D-4C4F-B1D5-28209C057A2B}">
      <dsp:nvSpPr>
        <dsp:cNvPr id="0" name=""/>
        <dsp:cNvSpPr/>
      </dsp:nvSpPr>
      <dsp:spPr>
        <a:xfrm>
          <a:off x="73643" y="3263721"/>
          <a:ext cx="836762" cy="836762"/>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026"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Learning structure</a:t>
          </a:r>
        </a:p>
      </dsp:txBody>
      <dsp:txXfrm>
        <a:off x="4621" y="1367487"/>
        <a:ext cx="3636816" cy="1616362"/>
      </dsp:txXfrm>
    </dsp:sp>
    <dsp:sp modelId="{0535F613-3C08-B440-BA61-C8F98E3D3241}">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Licensing</a:t>
          </a:r>
        </a:p>
      </dsp:txBody>
      <dsp:txXfrm>
        <a:off x="4045527" y="1367487"/>
        <a:ext cx="2424544" cy="1616362"/>
      </dsp:txXfrm>
    </dsp:sp>
    <dsp:sp modelId="{25B5C003-B32D-C548-860D-FD4E8C0D9580}">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Attribution recap</a:t>
          </a: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t" anchorCtr="0">
          <a:noAutofit/>
        </a:bodyPr>
        <a:lstStyle/>
        <a:p>
          <a:pPr marL="0" lvl="0" indent="0" algn="ctr" defTabSz="1555750">
            <a:lnSpc>
              <a:spcPct val="90000"/>
            </a:lnSpc>
            <a:spcBef>
              <a:spcPct val="0"/>
            </a:spcBef>
            <a:spcAft>
              <a:spcPct val="35000"/>
            </a:spcAft>
            <a:buNone/>
          </a:pPr>
          <a:r>
            <a:rPr lang="en-GB" sz="3500" b="0" i="0" kern="1200" dirty="0">
              <a:solidFill>
                <a:schemeClr val="tx1"/>
              </a:solidFill>
            </a:rPr>
            <a:t>Try to develop your own hierarchical structure for the Open Science for Policy Makers course. </a:t>
          </a:r>
          <a:endParaRPr lang="en-MK" sz="35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Use the information you gathered in the Discovery step as inspiration keeping in mind its potential for reuse.</a:t>
          </a:r>
          <a:endParaRPr lang="en-MK" sz="27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Mark the learning objects or learning units that you can reuse from what you have already discovered.</a:t>
          </a:r>
          <a:endParaRPr lang="en-MK" sz="27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179828"/>
          <a:ext cx="10515600" cy="13127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Combining = combine learning materials from different sources available under different licenses</a:t>
          </a:r>
          <a:endParaRPr lang="en-MK" sz="3300" kern="1200" dirty="0">
            <a:solidFill>
              <a:schemeClr val="tx1"/>
            </a:solidFill>
          </a:endParaRPr>
        </a:p>
      </dsp:txBody>
      <dsp:txXfrm>
        <a:off x="64083" y="243911"/>
        <a:ext cx="10387434" cy="1184574"/>
      </dsp:txXfrm>
    </dsp:sp>
    <dsp:sp modelId="{352EA55E-699D-1C4B-BC8B-D2765CFCFD13}">
      <dsp:nvSpPr>
        <dsp:cNvPr id="0" name=""/>
        <dsp:cNvSpPr/>
      </dsp:nvSpPr>
      <dsp:spPr>
        <a:xfrm>
          <a:off x="0" y="1492568"/>
          <a:ext cx="10515600" cy="81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kern="1200" dirty="0">
              <a:solidFill>
                <a:schemeClr val="tx1"/>
              </a:solidFill>
            </a:rPr>
            <a:t>you may combine any CC-licensed content so long as you provide attribution and comply with the </a:t>
          </a:r>
          <a:r>
            <a:rPr lang="en-GB" sz="2600" kern="1200" dirty="0" err="1">
              <a:solidFill>
                <a:schemeClr val="tx1"/>
              </a:solidFill>
            </a:rPr>
            <a:t>NonCommercial</a:t>
          </a:r>
          <a:r>
            <a:rPr lang="en-GB" sz="2600" kern="1200" dirty="0">
              <a:solidFill>
                <a:schemeClr val="tx1"/>
              </a:solidFill>
            </a:rPr>
            <a:t> restriction if it applies</a:t>
          </a:r>
          <a:endParaRPr lang="en-MK" sz="2600" kern="1200" dirty="0">
            <a:solidFill>
              <a:schemeClr val="tx1"/>
            </a:solidFill>
          </a:endParaRPr>
        </a:p>
      </dsp:txBody>
      <dsp:txXfrm>
        <a:off x="0" y="1492568"/>
        <a:ext cx="10515600" cy="819720"/>
      </dsp:txXfrm>
    </dsp:sp>
    <dsp:sp modelId="{7C84ECB0-D4BB-CB4C-AA0C-2FDA0E823211}">
      <dsp:nvSpPr>
        <dsp:cNvPr id="0" name=""/>
        <dsp:cNvSpPr/>
      </dsp:nvSpPr>
      <dsp:spPr>
        <a:xfrm>
          <a:off x="0" y="2312289"/>
          <a:ext cx="10515600" cy="13127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Remixing = derivative = adaptation =&gt; when the modified work manifests sufficient new creativity to be copyrightable</a:t>
          </a:r>
          <a:endParaRPr lang="en-MK" sz="3300" kern="1200" dirty="0">
            <a:solidFill>
              <a:schemeClr val="tx1"/>
            </a:solidFill>
          </a:endParaRPr>
        </a:p>
      </dsp:txBody>
      <dsp:txXfrm>
        <a:off x="64083" y="2376372"/>
        <a:ext cx="10387434" cy="1184574"/>
      </dsp:txXfrm>
    </dsp:sp>
    <dsp:sp modelId="{C00C43FD-4AE0-2148-B3E0-70BA71C9CFEC}">
      <dsp:nvSpPr>
        <dsp:cNvPr id="0" name=""/>
        <dsp:cNvSpPr/>
      </dsp:nvSpPr>
      <dsp:spPr>
        <a:xfrm>
          <a:off x="0" y="3625029"/>
          <a:ext cx="10515600"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b="1" kern="1200" dirty="0">
              <a:solidFill>
                <a:schemeClr val="accent4"/>
              </a:solidFill>
            </a:rPr>
            <a:t>Adaptation</a:t>
          </a:r>
          <a:r>
            <a:rPr lang="en-GB" sz="2600" kern="1200" dirty="0">
              <a:solidFill>
                <a:schemeClr val="tx1"/>
              </a:solidFill>
            </a:rPr>
            <a:t> creates some new version of the original form</a:t>
          </a:r>
          <a:endParaRPr lang="en-MK" sz="2600" kern="1200" dirty="0">
            <a:solidFill>
              <a:schemeClr val="tx1"/>
            </a:solidFill>
          </a:endParaRPr>
        </a:p>
      </dsp:txBody>
      <dsp:txXfrm>
        <a:off x="0" y="3625029"/>
        <a:ext cx="10515600" cy="5464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GB" sz="3900" b="0" kern="120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sz="39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i="0" kern="1200">
              <a:solidFill>
                <a:schemeClr val="tx1"/>
              </a:solidFill>
            </a:rPr>
            <a:t>The content that you would like to reuse is:</a:t>
          </a: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rPr>
            <a:t>Your adaptation of </a:t>
          </a:r>
          <a:r>
            <a:rPr lang="en-GB" sz="1600" b="0" i="0" kern="120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sz="1600" b="0" i="0" kern="1200" dirty="0">
              <a:solidFill>
                <a:schemeClr val="tx1"/>
              </a:solidFill>
            </a:rPr>
            <a:t> combined with </a:t>
          </a:r>
          <a:r>
            <a:rPr lang="en-GB" sz="1600" b="0" i="0" kern="120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sz="1600" b="0" i="0" kern="1200" dirty="0">
              <a:solidFill>
                <a:schemeClr val="tx1"/>
              </a:solidFill>
            </a:rPr>
            <a:t> into a new adaptation</a:t>
          </a:r>
        </a:p>
      </dsp:txBody>
      <dsp:txXfrm>
        <a:off x="1283" y="673807"/>
        <a:ext cx="5006206" cy="3003723"/>
      </dsp:txXfrm>
    </dsp:sp>
    <dsp:sp modelId="{A4E4E4BB-AC14-084A-A709-1072C94694D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Font typeface="+mj-lt"/>
            <a:buNone/>
          </a:pPr>
          <a:r>
            <a:rPr lang="en-GB" sz="3200" b="0" i="0" kern="1200" dirty="0">
              <a:solidFill>
                <a:schemeClr val="tx1"/>
              </a:solidFill>
            </a:rPr>
            <a:t>Steps: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if reuse is allowed</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Is it allowed to combine together these contents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the remix license compatibility</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Decide on the license of your work</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Is this presentation using the TASL </a:t>
          </a:r>
          <a:r>
            <a:rPr lang="en-GB" sz="4700" b="0" i="0" kern="1200">
              <a:solidFill>
                <a:schemeClr val="tx1"/>
              </a:solidFill>
            </a:rPr>
            <a:t>guidance correctly?</a:t>
          </a:r>
          <a:endParaRPr lang="en-GB" sz="4700" b="0" i="0" kern="1200" dirty="0">
            <a:solidFill>
              <a:schemeClr val="tx1"/>
            </a:solidFill>
          </a:endParaRPr>
        </a:p>
      </dsp:txBody>
      <dsp:txXfrm>
        <a:off x="1283" y="673807"/>
        <a:ext cx="5006206" cy="3003723"/>
      </dsp:txXfrm>
    </dsp:sp>
    <dsp:sp modelId="{724DD4E8-6A4F-D540-9292-F7B1E0B1B656}">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Can something be improved?</a:t>
          </a:r>
        </a:p>
      </dsp:txBody>
      <dsp:txXfrm>
        <a:off x="5508110" y="673807"/>
        <a:ext cx="5006206" cy="30037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4774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Fine grained hierarchical structure clearly depicting</a:t>
          </a:r>
          <a:endParaRPr lang="en-MK" sz="3200" kern="1200" dirty="0">
            <a:solidFill>
              <a:schemeClr val="tx1"/>
            </a:solidFill>
          </a:endParaRPr>
        </a:p>
      </dsp:txBody>
      <dsp:txXfrm>
        <a:off x="37467" y="585215"/>
        <a:ext cx="10440666" cy="692586"/>
      </dsp:txXfrm>
    </dsp:sp>
    <dsp:sp modelId="{C99152AB-4F3D-B849-9834-B4EAD1513BAE}">
      <dsp:nvSpPr>
        <dsp:cNvPr id="0" name=""/>
        <dsp:cNvSpPr/>
      </dsp:nvSpPr>
      <dsp:spPr>
        <a:xfrm>
          <a:off x="0" y="1315268"/>
          <a:ext cx="10515600" cy="861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b="0" i="0" kern="1200" dirty="0">
              <a:solidFill>
                <a:schemeClr val="tx1"/>
              </a:solidFill>
            </a:rPr>
            <a:t>the reused learning resources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b="0" i="0" kern="1200" dirty="0">
              <a:solidFill>
                <a:schemeClr val="tx1"/>
              </a:solidFill>
            </a:rPr>
            <a:t>the new learning content</a:t>
          </a:r>
          <a:endParaRPr lang="en-MK" sz="2500" kern="1200" dirty="0">
            <a:solidFill>
              <a:schemeClr val="tx1"/>
            </a:solidFill>
          </a:endParaRPr>
        </a:p>
      </dsp:txBody>
      <dsp:txXfrm>
        <a:off x="0" y="1315268"/>
        <a:ext cx="10515600" cy="861120"/>
      </dsp:txXfrm>
    </dsp:sp>
    <dsp:sp modelId="{3CACBCCD-DA2D-2D4D-89AD-C04F07804562}">
      <dsp:nvSpPr>
        <dsp:cNvPr id="0" name=""/>
        <dsp:cNvSpPr/>
      </dsp:nvSpPr>
      <dsp:spPr>
        <a:xfrm>
          <a:off x="0" y="217638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Ensure CC licenses compatibility and correct Adapter’s license</a:t>
          </a:r>
        </a:p>
      </dsp:txBody>
      <dsp:txXfrm>
        <a:off x="37467" y="2213856"/>
        <a:ext cx="10440666" cy="692586"/>
      </dsp:txXfrm>
    </dsp:sp>
    <dsp:sp modelId="{07B140A8-D222-FD4C-91CE-726625A63D50}">
      <dsp:nvSpPr>
        <dsp:cNvPr id="0" name=""/>
        <dsp:cNvSpPr/>
      </dsp:nvSpPr>
      <dsp:spPr>
        <a:xfrm>
          <a:off x="0" y="3036069"/>
          <a:ext cx="10515600" cy="7675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Attribution is a MUST</a:t>
          </a:r>
        </a:p>
      </dsp:txBody>
      <dsp:txXfrm>
        <a:off x="37467" y="3073536"/>
        <a:ext cx="10440666" cy="69258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iki.creativecommons.org/wiki/Recommended_practices_for_attribution" TargetMode="External"/><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Creative_Commons_license" TargetMode="External"/><Relationship Id="rId3" Type="http://schemas.openxmlformats.org/officeDocument/2006/relationships/hyperlink" Target="https://creativecommons.org/licenses/by-sa/4.0/" TargetMode="External"/><Relationship Id="rId4" Type="http://schemas.openxmlformats.org/officeDocument/2006/relationships/image" Target="../media/image9.png"/><Relationship Id="rId5"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creativecommons.org/faq/CC_License_Compatibility_Chart.png" TargetMode="External"/><Relationship Id="rId3" Type="http://schemas.openxmlformats.org/officeDocument/2006/relationships/hyperlink" Target="https://creativecommons.org/faq/#can-i-combine-material-under-different-creative-commons-licenses-in-my-work" TargetMode="External"/><Relationship Id="rId4" Type="http://schemas.openxmlformats.org/officeDocument/2006/relationships/hyperlink" Target="https://creativecommons.org/licenses/by/4.0" TargetMode="External"/><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creativecommons.org/faq/#can-i-combine-material-under-different-creative-commons-licenses-in-my-work" TargetMode="External"/><Relationship Id="rId3" Type="http://schemas.openxmlformats.org/officeDocument/2006/relationships/hyperlink" Target="https://creativecommons.org/licenses/by/4.0"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a:t>Hierarchical Structure</a:t>
            </a:r>
            <a:br>
              <a:rPr lang="en-GB"/>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4192253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 </a:t>
            </a:r>
            <a:r>
              <a:rPr lang="en-GB" dirty="0" err="1"/>
              <a:t>cont</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1979503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 recap</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lnSpcReduction="10000"/>
          </a:bodyPr>
          <a:lstStyle/>
          <a:p>
            <a:r>
              <a:rPr lang="en-GB" dirty="0"/>
              <a:t>Moral right - </a:t>
            </a:r>
            <a:r>
              <a:rPr lang="en-GB" b="1" dirty="0"/>
              <a:t>always strongly recommended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Attribution check</a:t>
            </a:r>
            <a:endParaRPr lang="en-GB" u="sng" dirty="0"/>
          </a:p>
        </p:txBody>
      </p:sp>
      <p:graphicFrame>
        <p:nvGraphicFramePr>
          <p:cNvPr id="5" name="Content Placeholder 4" descr="Is this presentation using the TASL guidance correctly? Can something be improv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9007093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4983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ine grained hierarchical structure clearly depicting the reused learning resources and the new learning content. Ensure CC licenses compatibility and correct Adapter’s license. Attribution is a MUST">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8366201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https://doi.org/10.5281/zenodo.10063110</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fine a hierarchical learning content structure&#10;Determine CC licenses compatibility&#10;Identify adapter's license&#10;Use attribution">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415597841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talk about the learning structure, then we move to licensing and finish with an attribution recap.">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28273222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content structure</a:t>
            </a:r>
          </a:p>
        </p:txBody>
      </p:sp>
      <p:sp>
        <p:nvSpPr>
          <p:cNvPr id="6" name="Content Placeholder 5">
            <a:extLst>
              <a:ext uri="{FF2B5EF4-FFF2-40B4-BE49-F238E27FC236}">
                <a16:creationId xmlns:a16="http://schemas.microsoft.com/office/drawing/2014/main" id="{209D5877-0B5F-BA44-8A6F-AD046A3C642B}"/>
              </a:ext>
            </a:extLst>
          </p:cNvPr>
          <p:cNvSpPr>
            <a:spLocks noGrp="1"/>
          </p:cNvSpPr>
          <p:nvPr>
            <p:ph sz="half" idx="1"/>
          </p:nvPr>
        </p:nvSpPr>
        <p:spPr/>
        <p:txBody>
          <a:bodyPr/>
          <a:lstStyle/>
          <a:p>
            <a:r>
              <a:rPr lang="en-GB" dirty="0"/>
              <a:t>Syllabus = high-level outline</a:t>
            </a:r>
          </a:p>
          <a:p>
            <a:r>
              <a:rPr lang="en-GB" dirty="0"/>
              <a:t>Now, increase granularity to at least learning unit</a:t>
            </a:r>
          </a:p>
          <a:p>
            <a:pPr lvl="1"/>
            <a:r>
              <a:rPr lang="en-GB" dirty="0"/>
              <a:t>Self-contained, reusable</a:t>
            </a:r>
          </a:p>
          <a:p>
            <a:endParaRPr lang="en-GB" dirty="0"/>
          </a:p>
          <a:p>
            <a:r>
              <a:rPr lang="en-GB" dirty="0"/>
              <a:t>Goal: Flexibility!</a:t>
            </a:r>
          </a:p>
          <a:p>
            <a:endParaRPr lang="en-GB" dirty="0"/>
          </a:p>
          <a:p>
            <a:r>
              <a:rPr lang="en-GB" dirty="0"/>
              <a:t>Reusability vs Effort </a:t>
            </a:r>
          </a:p>
        </p:txBody>
      </p:sp>
      <p:pic>
        <p:nvPicPr>
          <p:cNvPr id="9" name="Content Placeholder 8" descr="A diagram of hierarchical learning structure">
            <a:extLst>
              <a:ext uri="{FF2B5EF4-FFF2-40B4-BE49-F238E27FC236}">
                <a16:creationId xmlns:a16="http://schemas.microsoft.com/office/drawing/2014/main" id="{9E8667A2-663B-0C42-98FB-62CE47618F92}"/>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8698" t="16297" r="17717" b="6516"/>
          <a:stretch/>
        </p:blipFill>
        <p:spPr>
          <a:xfrm>
            <a:off x="6120722" y="1825625"/>
            <a:ext cx="6062721" cy="4139746"/>
          </a:xfrm>
        </p:spPr>
      </p:pic>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cxnSp>
        <p:nvCxnSpPr>
          <p:cNvPr id="11" name="Straight Arrow Connector 10" descr="recommendation: go down to the level of a learning unit, altough best to go as deep as learning object">
            <a:extLst>
              <a:ext uri="{FF2B5EF4-FFF2-40B4-BE49-F238E27FC236}">
                <a16:creationId xmlns:a16="http://schemas.microsoft.com/office/drawing/2014/main" id="{6838D74D-FE2F-D443-A483-91B0CD7C4D49}"/>
              </a:ext>
            </a:extLst>
          </p:cNvPr>
          <p:cNvCxnSpPr/>
          <p:nvPr/>
        </p:nvCxnSpPr>
        <p:spPr>
          <a:xfrm>
            <a:off x="7881257" y="2481942"/>
            <a:ext cx="22932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660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Define your learning units</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8701672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02148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Types of CC licenses and their characteristics">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types of rights in CC licenses">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 Recap</a:t>
            </a:r>
          </a:p>
        </p:txBody>
      </p:sp>
    </p:spTree>
    <p:extLst>
      <p:ext uri="{BB962C8B-B14F-4D97-AF65-F5344CB8AC3E}">
        <p14:creationId xmlns:p14="http://schemas.microsoft.com/office/powerpoint/2010/main" val="131507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extLst>
              <p:ext uri="{D42A27DB-BD31-4B8C-83A1-F6EECF244321}">
                <p14:modId xmlns:p14="http://schemas.microsoft.com/office/powerpoint/2010/main" val="29540754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9" name="TextBox 8">
            <a:extLst>
              <a:ext uri="{FF2B5EF4-FFF2-40B4-BE49-F238E27FC236}">
                <a16:creationId xmlns:a16="http://schemas.microsoft.com/office/drawing/2014/main" id="{56F82BCA-28FF-0944-BC93-D6A1CB7B2583}"/>
              </a:ext>
            </a:extLst>
          </p:cNvPr>
          <p:cNvSpPr txBox="1"/>
          <p:nvPr/>
        </p:nvSpPr>
        <p:spPr>
          <a:xfrm>
            <a:off x="1863045" y="6043752"/>
            <a:ext cx="9035595" cy="369332"/>
          </a:xfrm>
          <a:prstGeom prst="rect">
            <a:avLst/>
          </a:prstGeom>
          <a:noFill/>
        </p:spPr>
        <p:txBody>
          <a:bodyPr wrap="square" rtlCol="0">
            <a:spAutoFit/>
          </a:bodyPr>
          <a:lstStyle/>
          <a:p>
            <a:r>
              <a:rPr lang="en-GB" dirty="0">
                <a:hlinkClick r:id="rId2"/>
              </a:rPr>
              <a:t>CC License Compatibility Chart</a:t>
            </a:r>
            <a:r>
              <a:rPr lang="en-GB" dirty="0"/>
              <a:t> from </a:t>
            </a:r>
            <a:r>
              <a:rPr lang="en-GB" dirty="0">
                <a:hlinkClick r:id="rId3"/>
              </a:rPr>
              <a:t>CC FAQ website</a:t>
            </a:r>
            <a:r>
              <a:rPr lang="en-GB" dirty="0"/>
              <a:t> licensed under the </a:t>
            </a:r>
            <a:r>
              <a:rPr lang="en-GB" dirty="0">
                <a:hlinkClick r:id="rId4"/>
              </a:rPr>
              <a:t>CC BY 4.0 license</a:t>
            </a:r>
            <a:endParaRPr lang="en-GB" dirty="0"/>
          </a:p>
        </p:txBody>
      </p:sp>
      <p:pic>
        <p:nvPicPr>
          <p:cNvPr id="8" name="Content Placeholder 7" descr="Matrix that enables compatibiity check of CC licenses">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863045" y="926893"/>
            <a:ext cx="8465910" cy="5004213"/>
          </a:xfrm>
        </p:spPr>
      </p:pic>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838200" y="-6351"/>
            <a:ext cx="10515600" cy="1325563"/>
          </a:xfrm>
        </p:spPr>
        <p:txBody>
          <a:bodyPr/>
          <a:lstStyle/>
          <a:p>
            <a:r>
              <a:rPr lang="en-GB" dirty="0"/>
              <a:t>Remixing </a:t>
            </a:r>
            <a:r>
              <a:rPr lang="en-GB" b="1" dirty="0"/>
              <a:t>compatible</a:t>
            </a:r>
            <a:r>
              <a:rPr lang="en-GB" dirty="0"/>
              <a:t> CCs </a:t>
            </a:r>
            <a:endParaRPr lang="en-GB" u="sng" dirty="0"/>
          </a:p>
        </p:txBody>
      </p:sp>
    </p:spTree>
    <p:extLst>
      <p:ext uri="{BB962C8B-B14F-4D97-AF65-F5344CB8AC3E}">
        <p14:creationId xmlns:p14="http://schemas.microsoft.com/office/powerpoint/2010/main" val="3140254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2E6FF83-D6FD-5E42-A3C5-39D8AB06FDEB}"/>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8396295F-18CD-2245-8AF8-0F4DD92B6F22}"/>
              </a:ext>
            </a:extLst>
          </p:cNvPr>
          <p:cNvSpPr txBox="1"/>
          <p:nvPr/>
        </p:nvSpPr>
        <p:spPr>
          <a:xfrm>
            <a:off x="1863045" y="6043752"/>
            <a:ext cx="9035595" cy="369332"/>
          </a:xfrm>
          <a:prstGeom prst="rect">
            <a:avLst/>
          </a:prstGeom>
          <a:noFill/>
        </p:spPr>
        <p:txBody>
          <a:bodyPr wrap="square" rtlCol="0">
            <a:spAutoFit/>
          </a:bodyPr>
          <a:lstStyle/>
          <a:p>
            <a:r>
              <a:rPr lang="en-GB" dirty="0"/>
              <a:t>Adapter’s license chart from </a:t>
            </a:r>
            <a:r>
              <a:rPr lang="en-GB" dirty="0">
                <a:hlinkClick r:id="rId2"/>
              </a:rPr>
              <a:t>CC FAQ website</a:t>
            </a:r>
            <a:r>
              <a:rPr lang="en-GB" dirty="0"/>
              <a:t> licensed under the </a:t>
            </a:r>
            <a:r>
              <a:rPr lang="en-GB" dirty="0">
                <a:hlinkClick r:id="rId3"/>
              </a:rPr>
              <a:t>CC BY 4.0 license</a:t>
            </a:r>
            <a:endParaRPr lang="en-GB" dirty="0"/>
          </a:p>
        </p:txBody>
      </p:sp>
      <p:pic>
        <p:nvPicPr>
          <p:cNvPr id="6" name="Content Placeholder 5" descr="Chart used for determining the adapter's license based on the status of the original work">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804226"/>
            <a:ext cx="10515600" cy="3965510"/>
          </a:xfrm>
        </p:spPr>
      </p:pic>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p:txBody>
          <a:bodyPr/>
          <a:lstStyle/>
          <a:p>
            <a:r>
              <a:rPr lang="en-GB" dirty="0"/>
              <a:t>Adapter’s license</a:t>
            </a:r>
          </a:p>
        </p:txBody>
      </p:sp>
    </p:spTree>
    <p:extLst>
      <p:ext uri="{BB962C8B-B14F-4D97-AF65-F5344CB8AC3E}">
        <p14:creationId xmlns:p14="http://schemas.microsoft.com/office/powerpoint/2010/main" val="420661990"/>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1051</TotalTime>
  <Words>641</Words>
  <Application>Microsoft Macintosh PowerPoint</Application>
  <DocSecurity>0</DocSecurity>
  <PresentationFormat>Widescreen</PresentationFormat>
  <Paragraphs>85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Quicksand</vt:lpstr>
      <vt:lpstr>Arial</vt:lpstr>
      <vt:lpstr>Quicksand SemiBold</vt:lpstr>
      <vt:lpstr>Tema di Office</vt:lpstr>
      <vt:lpstr>Hierarchical Structure </vt:lpstr>
      <vt:lpstr>Learning Objectives</vt:lpstr>
      <vt:lpstr>Agenda</vt:lpstr>
      <vt:lpstr>Learning content structure</vt:lpstr>
      <vt:lpstr>Define your learning units</vt:lpstr>
      <vt:lpstr>Creative Commons Licenses Recap</vt:lpstr>
      <vt:lpstr>Combining and Remixing CCs</vt:lpstr>
      <vt:lpstr>Remixing compatible CCs </vt:lpstr>
      <vt:lpstr>Adapter’s license</vt:lpstr>
      <vt:lpstr>Lets work with licenses</vt:lpstr>
      <vt:lpstr>Lets work with licenses cont</vt:lpstr>
      <vt:lpstr>Attribution recap</vt:lpstr>
      <vt:lpstr>Attribution check</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40</cp:revision>
  <dcterms:created xsi:type="dcterms:W3CDTF">2022-09-22T13:19:16Z</dcterms:created>
  <dcterms:modified xsi:type="dcterms:W3CDTF">2023-10-19T07:22:20Z</dcterms:modified>
  <cp:category/>
  <dc:identifier/>
  <cp:contentStatus/>
  <dc:language/>
  <cp:version/>
</cp:coreProperties>
</file>